
<file path=[Content_Types].xml><?xml version="1.0" encoding="utf-8"?>
<Types xmlns="http://schemas.openxmlformats.org/package/2006/content-types">
  <Default Extension="fntdata" ContentType="application/x-fontdata"/>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2" r:id="rId1"/>
  </p:sldMasterIdLst>
  <p:notesMasterIdLst>
    <p:notesMasterId r:id="rId34"/>
  </p:notesMasterIdLst>
  <p:sldIdLst>
    <p:sldId id="779" r:id="rId2"/>
    <p:sldId id="758" r:id="rId3"/>
    <p:sldId id="778" r:id="rId4"/>
    <p:sldId id="780" r:id="rId5"/>
    <p:sldId id="759" r:id="rId6"/>
    <p:sldId id="794" r:id="rId7"/>
    <p:sldId id="772" r:id="rId8"/>
    <p:sldId id="793" r:id="rId9"/>
    <p:sldId id="781" r:id="rId10"/>
    <p:sldId id="763" r:id="rId11"/>
    <p:sldId id="782" r:id="rId12"/>
    <p:sldId id="770" r:id="rId13"/>
    <p:sldId id="774" r:id="rId14"/>
    <p:sldId id="771" r:id="rId15"/>
    <p:sldId id="785" r:id="rId16"/>
    <p:sldId id="296" r:id="rId17"/>
    <p:sldId id="761" r:id="rId18"/>
    <p:sldId id="776" r:id="rId19"/>
    <p:sldId id="293" r:id="rId20"/>
    <p:sldId id="768" r:id="rId21"/>
    <p:sldId id="788" r:id="rId22"/>
    <p:sldId id="762" r:id="rId23"/>
    <p:sldId id="750" r:id="rId24"/>
    <p:sldId id="787" r:id="rId25"/>
    <p:sldId id="790" r:id="rId26"/>
    <p:sldId id="775" r:id="rId27"/>
    <p:sldId id="789" r:id="rId28"/>
    <p:sldId id="792" r:id="rId29"/>
    <p:sldId id="765" r:id="rId30"/>
    <p:sldId id="766" r:id="rId31"/>
    <p:sldId id="786" r:id="rId32"/>
    <p:sldId id="275" r:id="rId33"/>
  </p:sldIdLst>
  <p:sldSz cx="9144000" cy="5143500" type="screen16x9"/>
  <p:notesSz cx="6858000" cy="9144000"/>
  <p:embeddedFontLst>
    <p:embeddedFont>
      <p:font typeface="Albert Sans" panose="020B0604020202020204" charset="0"/>
      <p:regular r:id="rId35"/>
      <p:bold r:id="rId36"/>
      <p:italic r:id="rId37"/>
      <p:boldItalic r:id="rId38"/>
    </p:embeddedFont>
    <p:embeddedFont>
      <p:font typeface="Open Sans" panose="020B0606030504020204" pitchFamily="34" charset="0"/>
      <p:regular r:id="rId39"/>
      <p:bold r:id="rId40"/>
      <p:italic r:id="rId41"/>
      <p:boldItalic r:id="rId42"/>
    </p:embeddedFont>
    <p:embeddedFont>
      <p:font typeface="Saira" panose="020B0604020202020204" charset="0"/>
      <p:regular r:id="rId43"/>
      <p:bold r:id="rId44"/>
      <p:italic r:id="rId45"/>
      <p:boldItalic r:id="rId46"/>
    </p:embeddedFont>
    <p:embeddedFont>
      <p:font typeface="Trebuchet MS" panose="020B0603020202020204" pitchFamily="34" charset="0"/>
      <p:regular r:id="rId47"/>
      <p:bold r:id="rId48"/>
      <p:italic r:id="rId49"/>
      <p:boldItalic r:id="rId5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introduction" id="{BA291EC0-C648-4360-84DC-C8F23F5F07B5}">
          <p14:sldIdLst>
            <p14:sldId id="779"/>
            <p14:sldId id="758"/>
            <p14:sldId id="778"/>
            <p14:sldId id="780"/>
            <p14:sldId id="759"/>
          </p14:sldIdLst>
        </p14:section>
        <p14:section name="Overview" id="{40151E23-9E85-4851-B8F8-3F957888BFF8}">
          <p14:sldIdLst>
            <p14:sldId id="794"/>
            <p14:sldId id="772"/>
            <p14:sldId id="793"/>
            <p14:sldId id="781"/>
            <p14:sldId id="763"/>
            <p14:sldId id="782"/>
            <p14:sldId id="770"/>
            <p14:sldId id="774"/>
            <p14:sldId id="771"/>
            <p14:sldId id="785"/>
          </p14:sldIdLst>
        </p14:section>
        <p14:section name="EYE-TEACH Use Case" id="{12BE7BFB-24FE-4BC5-A33B-2882FECD298E}">
          <p14:sldIdLst>
            <p14:sldId id="296"/>
            <p14:sldId id="761"/>
            <p14:sldId id="776"/>
            <p14:sldId id="293"/>
          </p14:sldIdLst>
        </p14:section>
        <p14:section name="Use Cases" id="{55B14767-4DF7-48DD-8262-13001C4533B1}">
          <p14:sldIdLst>
            <p14:sldId id="768"/>
            <p14:sldId id="788"/>
            <p14:sldId id="762"/>
            <p14:sldId id="750"/>
            <p14:sldId id="787"/>
            <p14:sldId id="790"/>
            <p14:sldId id="775"/>
            <p14:sldId id="789"/>
            <p14:sldId id="792"/>
            <p14:sldId id="765"/>
            <p14:sldId id="766"/>
          </p14:sldIdLst>
        </p14:section>
        <p14:section name="Activity" id="{C0753AF8-FAB2-4784-9B65-0B9763F54DDE}">
          <p14:sldIdLst>
            <p14:sldId id="786"/>
          </p14:sldIdLst>
        </p14:section>
        <p14:section name="conclusion" id="{1B85C56F-E9D9-4AA3-84E7-696A7E4BBA55}">
          <p14:sldIdLst>
            <p14:sldId id="27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3" dt="2026-09-13T15:56:13.103"/>
    <p1510:client id="{687A561B-BB91-44E9-9BD8-B5E6C46F202E}" v="379" dt="2026-09-13T19:10:04.084"/>
    <p1510:client id="{698E6093-C614-41B0-89AD-0615AD304807}" v="127" dt="2026-09-13T15:41:04.73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21" d="100"/>
          <a:sy n="121" d="100"/>
        </p:scale>
        <p:origin x="346"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openxmlformats.org/officeDocument/2006/relationships/font" Target="fonts/font13.fntdata"/><Relationship Id="rId50" Type="http://schemas.openxmlformats.org/officeDocument/2006/relationships/font" Target="fonts/font16.fntdata"/><Relationship Id="rId55"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46" Type="http://schemas.openxmlformats.org/officeDocument/2006/relationships/font" Target="fonts/font1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7.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49" Type="http://schemas.openxmlformats.org/officeDocument/2006/relationships/font" Target="fonts/font1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0.fntdata"/><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font" Target="fonts/font14.fntdata"/><Relationship Id="rId56"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tenantanon#a82c21d0-e0c8-4f89-b44d-737a2acb140c::" providerId="AD" clId="Web-{8AA97C10-CD40-F135-5B86-351EB301F8CC}"/>
    <pc:docChg chg="addSld modSld modSection">
      <pc:chgData name="Guest User" userId="S::urn:spo:tenantanon#a82c21d0-e0c8-4f89-b44d-737a2acb140c::" providerId="AD" clId="Web-{8AA97C10-CD40-F135-5B86-351EB301F8CC}" dt="2026-09-10T17:52:29.788" v="55" actId="14100"/>
      <pc:docMkLst>
        <pc:docMk/>
      </pc:docMkLst>
      <pc:sldChg chg="addSp modSp">
        <pc:chgData name="Guest User" userId="S::urn:spo:tenantanon#a82c21d0-e0c8-4f89-b44d-737a2acb140c::" providerId="AD" clId="Web-{8AA97C10-CD40-F135-5B86-351EB301F8CC}" dt="2026-09-10T17:50:35.863" v="32" actId="20577"/>
        <pc:sldMkLst>
          <pc:docMk/>
          <pc:sldMk cId="2115938039" sldId="296"/>
        </pc:sldMkLst>
        <pc:spChg chg="mod">
          <ac:chgData name="Guest User" userId="S::urn:spo:tenantanon#a82c21d0-e0c8-4f89-b44d-737a2acb140c::" providerId="AD" clId="Web-{8AA97C10-CD40-F135-5B86-351EB301F8CC}" dt="2026-09-10T17:50:35.863" v="32" actId="20577"/>
          <ac:spMkLst>
            <pc:docMk/>
            <pc:sldMk cId="2115938039" sldId="296"/>
            <ac:spMk id="20" creationId="{961792A1-A101-E914-6758-AB11D2C89BDA}"/>
          </ac:spMkLst>
        </pc:spChg>
        <pc:picChg chg="add mod">
          <ac:chgData name="Guest User" userId="S::urn:spo:tenantanon#a82c21d0-e0c8-4f89-b44d-737a2acb140c::" providerId="AD" clId="Web-{8AA97C10-CD40-F135-5B86-351EB301F8CC}" dt="2026-09-10T17:49:30.907" v="1" actId="1076"/>
          <ac:picMkLst>
            <pc:docMk/>
            <pc:sldMk cId="2115938039" sldId="296"/>
            <ac:picMk id="2" creationId="{3F3F769B-1365-02F3-24E3-D053C1141D89}"/>
          </ac:picMkLst>
        </pc:picChg>
      </pc:sldChg>
      <pc:sldChg chg="addSp delSp modSp">
        <pc:chgData name="Guest User" userId="S::urn:spo:tenantanon#a82c21d0-e0c8-4f89-b44d-737a2acb140c::" providerId="AD" clId="Web-{8AA97C10-CD40-F135-5B86-351EB301F8CC}" dt="2026-09-10T17:51:15.833" v="36"/>
        <pc:sldMkLst>
          <pc:docMk/>
          <pc:sldMk cId="1881478206" sldId="761"/>
        </pc:sldMkLst>
      </pc:sldChg>
      <pc:sldChg chg="addSp delSp modSp add replId">
        <pc:chgData name="Guest User" userId="S::urn:spo:tenantanon#a82c21d0-e0c8-4f89-b44d-737a2acb140c::" providerId="AD" clId="Web-{8AA97C10-CD40-F135-5B86-351EB301F8CC}" dt="2026-09-10T17:52:29.788" v="55" actId="14100"/>
        <pc:sldMkLst>
          <pc:docMk/>
          <pc:sldMk cId="4241539225" sldId="776"/>
        </pc:sldMkLst>
        <pc:picChg chg="add mod">
          <ac:chgData name="Guest User" userId="S::urn:spo:tenantanon#a82c21d0-e0c8-4f89-b44d-737a2acb140c::" providerId="AD" clId="Web-{8AA97C10-CD40-F135-5B86-351EB301F8CC}" dt="2026-09-10T17:52:29.788" v="55" actId="14100"/>
          <ac:picMkLst>
            <pc:docMk/>
            <pc:sldMk cId="4241539225" sldId="776"/>
            <ac:picMk id="4" creationId="{209F0AC4-1F88-BA06-3D91-E94C2A2B417F}"/>
          </ac:picMkLst>
        </pc:picChg>
      </pc:sldChg>
    </pc:docChg>
  </pc:docChgLst>
  <pc:docChgLst>
    <pc:chgData name="Guest User" userId="S::urn:spo:tenantanon#a82c21d0-e0c8-4f89-b44d-737a2acb140c::" providerId="AD" clId="Web-{05E50F9E-E127-CE83-3788-00690820F37C}"/>
    <pc:docChg chg="addSld modSld modSection">
      <pc:chgData name="Guest User" userId="S::urn:spo:tenantanon#a82c21d0-e0c8-4f89-b44d-737a2acb140c::" providerId="AD" clId="Web-{05E50F9E-E127-CE83-3788-00690820F37C}" dt="2026-09-13T15:46:34.318" v="128"/>
      <pc:docMkLst>
        <pc:docMk/>
      </pc:docMkLst>
      <pc:sldChg chg="addSp modSp modNotes">
        <pc:chgData name="Guest User" userId="S::urn:spo:tenantanon#a82c21d0-e0c8-4f89-b44d-737a2acb140c::" providerId="AD" clId="Web-{05E50F9E-E127-CE83-3788-00690820F37C}" dt="2026-09-13T15:46:34.318" v="128"/>
        <pc:sldMkLst>
          <pc:docMk/>
          <pc:sldMk cId="1909157704" sldId="775"/>
        </pc:sldMkLst>
        <pc:picChg chg="add mod">
          <ac:chgData name="Guest User" userId="S::urn:spo:tenantanon#a82c21d0-e0c8-4f89-b44d-737a2acb140c::" providerId="AD" clId="Web-{05E50F9E-E127-CE83-3788-00690820F37C}" dt="2026-09-13T15:38:39.147" v="102" actId="1076"/>
          <ac:picMkLst>
            <pc:docMk/>
            <pc:sldMk cId="1909157704" sldId="775"/>
            <ac:picMk id="2" creationId="{B467E0C9-DDDA-ECA4-0364-4411914DA1AE}"/>
          </ac:picMkLst>
        </pc:picChg>
      </pc:sldChg>
      <pc:sldChg chg="addSp delSp modSp add mod replId modShow">
        <pc:chgData name="Guest User" userId="S::urn:spo:tenantanon#a82c21d0-e0c8-4f89-b44d-737a2acb140c::" providerId="AD" clId="Web-{05E50F9E-E127-CE83-3788-00690820F37C}" dt="2026-09-13T15:40:51.729" v="122" actId="14100"/>
        <pc:sldMkLst>
          <pc:docMk/>
          <pc:sldMk cId="2972867554" sldId="787"/>
        </pc:sldMkLst>
        <pc:spChg chg="mod">
          <ac:chgData name="Guest User" userId="S::urn:spo:tenantanon#a82c21d0-e0c8-4f89-b44d-737a2acb140c::" providerId="AD" clId="Web-{05E50F9E-E127-CE83-3788-00690820F37C}" dt="2026-09-13T15:40:51.729" v="122" actId="14100"/>
          <ac:spMkLst>
            <pc:docMk/>
            <pc:sldMk cId="2972867554" sldId="787"/>
            <ac:spMk id="3" creationId="{D7A97AED-EA7B-FADA-9E45-97F1DFE4DB4E}"/>
          </ac:spMkLst>
        </pc:spChg>
        <pc:picChg chg="add del mod">
          <ac:chgData name="Guest User" userId="S::urn:spo:tenantanon#a82c21d0-e0c8-4f89-b44d-737a2acb140c::" providerId="AD" clId="Web-{05E50F9E-E127-CE83-3788-00690820F37C}" dt="2026-09-13T15:13:22.648" v="24"/>
          <ac:picMkLst>
            <pc:docMk/>
            <pc:sldMk cId="2972867554" sldId="787"/>
            <ac:picMk id="2" creationId="{FA75EC64-91BF-B3F6-69BC-605BE8762488}"/>
          </ac:picMkLst>
        </pc:picChg>
        <pc:picChg chg="add del mod">
          <ac:chgData name="Guest User" userId="S::urn:spo:tenantanon#a82c21d0-e0c8-4f89-b44d-737a2acb140c::" providerId="AD" clId="Web-{05E50F9E-E127-CE83-3788-00690820F37C}" dt="2026-09-13T15:13:17.538" v="23"/>
          <ac:picMkLst>
            <pc:docMk/>
            <pc:sldMk cId="2972867554" sldId="787"/>
            <ac:picMk id="4" creationId="{D24F9F7C-64A2-9E35-05D1-07F872C76D02}"/>
          </ac:picMkLst>
        </pc:picChg>
        <pc:picChg chg="add del mod">
          <ac:chgData name="Guest User" userId="S::urn:spo:tenantanon#a82c21d0-e0c8-4f89-b44d-737a2acb140c::" providerId="AD" clId="Web-{05E50F9E-E127-CE83-3788-00690820F37C}" dt="2026-09-13T15:14:24.884" v="32"/>
          <ac:picMkLst>
            <pc:docMk/>
            <pc:sldMk cId="2972867554" sldId="787"/>
            <ac:picMk id="5" creationId="{5645EF03-DFF0-D4B1-4F18-A208E9093C0D}"/>
          </ac:picMkLst>
        </pc:picChg>
        <pc:picChg chg="add del mod">
          <ac:chgData name="Guest User" userId="S::urn:spo:tenantanon#a82c21d0-e0c8-4f89-b44d-737a2acb140c::" providerId="AD" clId="Web-{05E50F9E-E127-CE83-3788-00690820F37C}" dt="2026-09-13T15:14:49.494" v="35"/>
          <ac:picMkLst>
            <pc:docMk/>
            <pc:sldMk cId="2972867554" sldId="787"/>
            <ac:picMk id="11" creationId="{A359235C-0DB7-E5FC-AF3F-2DA29ED44501}"/>
          </ac:picMkLst>
        </pc:picChg>
        <pc:picChg chg="add del mod">
          <ac:chgData name="Guest User" userId="S::urn:spo:tenantanon#a82c21d0-e0c8-4f89-b44d-737a2acb140c::" providerId="AD" clId="Web-{05E50F9E-E127-CE83-3788-00690820F37C}" dt="2026-09-13T15:17:40.312" v="40"/>
          <ac:picMkLst>
            <pc:docMk/>
            <pc:sldMk cId="2972867554" sldId="787"/>
            <ac:picMk id="12" creationId="{717C6581-0273-DAF7-5EF1-1CF0C5723547}"/>
          </ac:picMkLst>
        </pc:picChg>
        <pc:picChg chg="add mod">
          <ac:chgData name="Guest User" userId="S::urn:spo:tenantanon#a82c21d0-e0c8-4f89-b44d-737a2acb140c::" providerId="AD" clId="Web-{05E50F9E-E127-CE83-3788-00690820F37C}" dt="2026-09-13T15:19:25.440" v="56" actId="14100"/>
          <ac:picMkLst>
            <pc:docMk/>
            <pc:sldMk cId="2972867554" sldId="787"/>
            <ac:picMk id="13" creationId="{25826E95-5F20-7DB5-3C28-85D2CA7BC30B}"/>
          </ac:picMkLst>
        </pc:picChg>
        <pc:picChg chg="add mod">
          <ac:chgData name="Guest User" userId="S::urn:spo:tenantanon#a82c21d0-e0c8-4f89-b44d-737a2acb140c::" providerId="AD" clId="Web-{05E50F9E-E127-CE83-3788-00690820F37C}" dt="2026-09-13T15:19:19.784" v="55" actId="1076"/>
          <ac:picMkLst>
            <pc:docMk/>
            <pc:sldMk cId="2972867554" sldId="787"/>
            <ac:picMk id="14" creationId="{1F43EFB5-D0D4-C0CF-CDD1-98582DB754D3}"/>
          </ac:picMkLst>
        </pc:picChg>
        <pc:picChg chg="add mod">
          <ac:chgData name="Guest User" userId="S::urn:spo:tenantanon#a82c21d0-e0c8-4f89-b44d-737a2acb140c::" providerId="AD" clId="Web-{05E50F9E-E127-CE83-3788-00690820F37C}" dt="2026-09-13T15:19:37.972" v="57" actId="1076"/>
          <ac:picMkLst>
            <pc:docMk/>
            <pc:sldMk cId="2972867554" sldId="787"/>
            <ac:picMk id="15" creationId="{1342EDBE-804E-61C6-15CC-F7D1A194FCD4}"/>
          </ac:picMkLst>
        </pc:picChg>
        <pc:picChg chg="add del mod">
          <ac:chgData name="Guest User" userId="S::urn:spo:tenantanon#a82c21d0-e0c8-4f89-b44d-737a2acb140c::" providerId="AD" clId="Web-{05E50F9E-E127-CE83-3788-00690820F37C}" dt="2026-09-13T15:21:01.490" v="62"/>
          <ac:picMkLst>
            <pc:docMk/>
            <pc:sldMk cId="2972867554" sldId="787"/>
            <ac:picMk id="16" creationId="{D8273C9E-FA15-82CD-4E3E-41B691D04AAA}"/>
          </ac:picMkLst>
        </pc:picChg>
        <pc:picChg chg="add del mod">
          <ac:chgData name="Guest User" userId="S::urn:spo:tenantanon#a82c21d0-e0c8-4f89-b44d-737a2acb140c::" providerId="AD" clId="Web-{05E50F9E-E127-CE83-3788-00690820F37C}" dt="2026-09-13T15:22:52.353" v="64"/>
          <ac:picMkLst>
            <pc:docMk/>
            <pc:sldMk cId="2972867554" sldId="787"/>
            <ac:picMk id="17" creationId="{243A4B40-304C-1D19-A754-37258EF2EFFB}"/>
          </ac:picMkLst>
        </pc:picChg>
        <pc:picChg chg="add mod">
          <ac:chgData name="Guest User" userId="S::urn:spo:tenantanon#a82c21d0-e0c8-4f89-b44d-737a2acb140c::" providerId="AD" clId="Web-{05E50F9E-E127-CE83-3788-00690820F37C}" dt="2026-09-13T15:26:38" v="73" actId="1076"/>
          <ac:picMkLst>
            <pc:docMk/>
            <pc:sldMk cId="2972867554" sldId="787"/>
            <ac:picMk id="18" creationId="{605CD19A-47A1-ADED-5C8E-5D68F8B3A863}"/>
          </ac:picMkLst>
        </pc:picChg>
        <pc:cxnChg chg="add del mod">
          <ac:chgData name="Guest User" userId="S::urn:spo:tenantanon#a82c21d0-e0c8-4f89-b44d-737a2acb140c::" providerId="AD" clId="Web-{05E50F9E-E127-CE83-3788-00690820F37C}" dt="2026-09-13T15:27:06.689" v="76"/>
          <ac:cxnSpMkLst>
            <pc:docMk/>
            <pc:sldMk cId="2972867554" sldId="787"/>
            <ac:cxnSpMk id="19" creationId="{8E6147BA-6663-1046-4D0F-C55559183D95}"/>
          </ac:cxnSpMkLst>
        </pc:cxnChg>
        <pc:cxnChg chg="add mod">
          <ac:chgData name="Guest User" userId="S::urn:spo:tenantanon#a82c21d0-e0c8-4f89-b44d-737a2acb140c::" providerId="AD" clId="Web-{05E50F9E-E127-CE83-3788-00690820F37C}" dt="2026-09-13T15:28:32.785" v="81"/>
          <ac:cxnSpMkLst>
            <pc:docMk/>
            <pc:sldMk cId="2972867554" sldId="787"/>
            <ac:cxnSpMk id="20" creationId="{67FC0F74-F822-3010-5656-1CFBE00D6314}"/>
          </ac:cxnSpMkLst>
        </pc:cxnChg>
        <pc:cxnChg chg="add mod">
          <ac:chgData name="Guest User" userId="S::urn:spo:tenantanon#a82c21d0-e0c8-4f89-b44d-737a2acb140c::" providerId="AD" clId="Web-{05E50F9E-E127-CE83-3788-00690820F37C}" dt="2026-09-13T15:28:37.832" v="82"/>
          <ac:cxnSpMkLst>
            <pc:docMk/>
            <pc:sldMk cId="2972867554" sldId="787"/>
            <ac:cxnSpMk id="21" creationId="{C91F26E3-493C-D47A-8511-B4522F5BDF30}"/>
          </ac:cxnSpMkLst>
        </pc:cxnChg>
        <pc:cxnChg chg="add mod">
          <ac:chgData name="Guest User" userId="S::urn:spo:tenantanon#a82c21d0-e0c8-4f89-b44d-737a2acb140c::" providerId="AD" clId="Web-{05E50F9E-E127-CE83-3788-00690820F37C}" dt="2026-09-13T15:29:04.473" v="85" actId="1076"/>
          <ac:cxnSpMkLst>
            <pc:docMk/>
            <pc:sldMk cId="2972867554" sldId="787"/>
            <ac:cxnSpMk id="22" creationId="{1BF3DC83-6BA8-6A52-D248-BF0C7344C445}"/>
          </ac:cxnSpMkLst>
        </pc:cxnChg>
        <pc:cxnChg chg="add mod">
          <ac:chgData name="Guest User" userId="S::urn:spo:tenantanon#a82c21d0-e0c8-4f89-b44d-737a2acb140c::" providerId="AD" clId="Web-{05E50F9E-E127-CE83-3788-00690820F37C}" dt="2026-09-13T15:29:17.833" v="87" actId="1076"/>
          <ac:cxnSpMkLst>
            <pc:docMk/>
            <pc:sldMk cId="2972867554" sldId="787"/>
            <ac:cxnSpMk id="23" creationId="{A8BAB036-A322-AAC4-64D8-AB2AA4994AF6}"/>
          </ac:cxnSpMkLst>
        </pc:cxnChg>
        <pc:cxnChg chg="add mod">
          <ac:chgData name="Guest User" userId="S::urn:spo:tenantanon#a82c21d0-e0c8-4f89-b44d-737a2acb140c::" providerId="AD" clId="Web-{05E50F9E-E127-CE83-3788-00690820F37C}" dt="2026-09-13T15:29:47.631" v="91" actId="14100"/>
          <ac:cxnSpMkLst>
            <pc:docMk/>
            <pc:sldMk cId="2972867554" sldId="787"/>
            <ac:cxnSpMk id="24" creationId="{489D52B4-4429-FEBF-3C42-70A0CD1B3FC3}"/>
          </ac:cxnSpMkLst>
        </pc:cxnChg>
        <pc:cxnChg chg="add del mod">
          <ac:chgData name="Guest User" userId="S::urn:spo:tenantanon#a82c21d0-e0c8-4f89-b44d-737a2acb140c::" providerId="AD" clId="Web-{05E50F9E-E127-CE83-3788-00690820F37C}" dt="2026-09-13T15:30:13.335" v="96"/>
          <ac:cxnSpMkLst>
            <pc:docMk/>
            <pc:sldMk cId="2972867554" sldId="787"/>
            <ac:cxnSpMk id="25" creationId="{07C75C7C-405A-E812-FB94-BC3D72470C6F}"/>
          </ac:cxnSpMkLst>
        </pc:cxnChg>
        <pc:cxnChg chg="add mod">
          <ac:chgData name="Guest User" userId="S::urn:spo:tenantanon#a82c21d0-e0c8-4f89-b44d-737a2acb140c::" providerId="AD" clId="Web-{05E50F9E-E127-CE83-3788-00690820F37C}" dt="2026-09-13T15:30:10.038" v="95" actId="14100"/>
          <ac:cxnSpMkLst>
            <pc:docMk/>
            <pc:sldMk cId="2972867554" sldId="787"/>
            <ac:cxnSpMk id="26" creationId="{AE012380-78F5-AFD7-F8DF-55D5BBA22A87}"/>
          </ac:cxnSpMkLst>
        </pc:cxnChg>
      </pc:sldChg>
      <pc:sldChg chg="addSp delSp add mod replId modShow">
        <pc:chgData name="Guest User" userId="S::urn:spo:tenantanon#a82c21d0-e0c8-4f89-b44d-737a2acb140c::" providerId="AD" clId="Web-{05E50F9E-E127-CE83-3788-00690820F37C}" dt="2026-09-13T15:41:04.730" v="124"/>
        <pc:sldMkLst>
          <pc:docMk/>
          <pc:sldMk cId="3606397123" sldId="790"/>
        </pc:sldMkLst>
        <pc:spChg chg="del">
          <ac:chgData name="Guest User" userId="S::urn:spo:tenantanon#a82c21d0-e0c8-4f89-b44d-737a2acb140c::" providerId="AD" clId="Web-{05E50F9E-E127-CE83-3788-00690820F37C}" dt="2026-09-13T15:41:03.745" v="123"/>
          <ac:spMkLst>
            <pc:docMk/>
            <pc:sldMk cId="3606397123" sldId="790"/>
            <ac:spMk id="3" creationId="{94977DAF-06C0-ECB0-1153-F2217E14BAC2}"/>
          </ac:spMkLst>
        </pc:spChg>
        <pc:spChg chg="add">
          <ac:chgData name="Guest User" userId="S::urn:spo:tenantanon#a82c21d0-e0c8-4f89-b44d-737a2acb140c::" providerId="AD" clId="Web-{05E50F9E-E127-CE83-3788-00690820F37C}" dt="2026-09-13T15:41:04.730" v="124"/>
          <ac:spMkLst>
            <pc:docMk/>
            <pc:sldMk cId="3606397123" sldId="790"/>
            <ac:spMk id="4" creationId="{AD511E2F-A677-9F65-B64F-EA232C178CBB}"/>
          </ac:spMkLst>
        </pc:spChg>
      </pc:sldChg>
    </pc:docChg>
  </pc:docChgLst>
  <pc:docChgLst>
    <pc:chgData name="Usuario invitado" userId="S::urn:spo:tenantanon#a82c21d0-e0c8-4f89-b44d-737a2acb140c::" providerId="AD" clId="Web-{00000000-0000-0000-0000-000000000000}"/>
    <pc:docChg chg="modSld">
      <pc:chgData name="Usuario invitado" userId="S::urn:spo:tenantanon#a82c21d0-e0c8-4f89-b44d-737a2acb140c::" providerId="AD" clId="Web-{00000000-0000-0000-0000-000000000000}" dt="2026-09-13T15:56:13.103" v="24" actId="14100"/>
      <pc:docMkLst>
        <pc:docMk/>
      </pc:docMkLst>
      <pc:sldChg chg="modNotes">
        <pc:chgData name="Usuario invitado" userId="S::urn:spo:tenantanon#a82c21d0-e0c8-4f89-b44d-737a2acb140c::" providerId="AD" clId="Web-{00000000-0000-0000-0000-000000000000}" dt="2026-09-13T15:52:53.690" v="13"/>
        <pc:sldMkLst>
          <pc:docMk/>
          <pc:sldMk cId="1909157704" sldId="775"/>
        </pc:sldMkLst>
      </pc:sldChg>
      <pc:sldChg chg="modSp modNotes">
        <pc:chgData name="Usuario invitado" userId="S::urn:spo:tenantanon#a82c21d0-e0c8-4f89-b44d-737a2acb140c::" providerId="AD" clId="Web-{00000000-0000-0000-0000-000000000000}" dt="2026-09-13T15:56:13.103" v="24" actId="14100"/>
        <pc:sldMkLst>
          <pc:docMk/>
          <pc:sldMk cId="3606397123" sldId="790"/>
        </pc:sldMkLst>
        <pc:spChg chg="mod">
          <ac:chgData name="Usuario invitado" userId="S::urn:spo:tenantanon#a82c21d0-e0c8-4f89-b44d-737a2acb140c::" providerId="AD" clId="Web-{00000000-0000-0000-0000-000000000000}" dt="2026-09-13T15:56:13.103" v="24" actId="14100"/>
          <ac:spMkLst>
            <pc:docMk/>
            <pc:sldMk cId="3606397123" sldId="790"/>
            <ac:spMk id="4" creationId="{AD511E2F-A677-9F65-B64F-EA232C178CBB}"/>
          </ac:spMkLst>
        </pc:spChg>
      </pc:sldChg>
    </pc:docChg>
  </pc:docChgLst>
  <pc:docChgLst>
    <pc:chgData name="Tsiakas, Konstantinos" userId="cef3c5da-830f-404e-8e1c-0fd9e59c7a9b" providerId="ADAL" clId="{A643D154-30E9-4207-B261-23998A8AD2D9}"/>
    <pc:docChg chg="undo custSel addSld delSld modSld sldOrd delMainMaster addSection delSection modSection">
      <pc:chgData name="Tsiakas, Konstantinos" userId="cef3c5da-830f-404e-8e1c-0fd9e59c7a9b" providerId="ADAL" clId="{A643D154-30E9-4207-B261-23998A8AD2D9}" dt="2026-09-13T19:10:38.624" v="7700" actId="34476"/>
      <pc:docMkLst>
        <pc:docMk/>
      </pc:docMkLst>
      <pc:sldChg chg="addSp delSp modSp del mod">
        <pc:chgData name="Tsiakas, Konstantinos" userId="cef3c5da-830f-404e-8e1c-0fd9e59c7a9b" providerId="ADAL" clId="{A643D154-30E9-4207-B261-23998A8AD2D9}" dt="2026-09-13T14:37:20.300" v="6841" actId="47"/>
        <pc:sldMkLst>
          <pc:docMk/>
          <pc:sldMk cId="0" sldId="258"/>
        </pc:sldMkLst>
      </pc:sldChg>
      <pc:sldChg chg="addSp delSp modSp del mod modShow">
        <pc:chgData name="Tsiakas, Konstantinos" userId="cef3c5da-830f-404e-8e1c-0fd9e59c7a9b" providerId="ADAL" clId="{A643D154-30E9-4207-B261-23998A8AD2D9}" dt="2026-09-13T15:44:34.795" v="7390" actId="47"/>
        <pc:sldMkLst>
          <pc:docMk/>
          <pc:sldMk cId="4226454312" sldId="289"/>
        </pc:sldMkLst>
        <pc:spChg chg="add del">
          <ac:chgData name="Tsiakas, Konstantinos" userId="cef3c5da-830f-404e-8e1c-0fd9e59c7a9b" providerId="ADAL" clId="{A643D154-30E9-4207-B261-23998A8AD2D9}" dt="2026-09-13T15:29:34.957" v="7221" actId="22"/>
          <ac:spMkLst>
            <pc:docMk/>
            <pc:sldMk cId="4226454312" sldId="289"/>
            <ac:spMk id="10" creationId="{4DA30B55-403E-4A48-3814-74234F930B38}"/>
          </ac:spMkLst>
        </pc:spChg>
      </pc:sldChg>
      <pc:sldChg chg="mod modShow">
        <pc:chgData name="Tsiakas, Konstantinos" userId="cef3c5da-830f-404e-8e1c-0fd9e59c7a9b" providerId="ADAL" clId="{A643D154-30E9-4207-B261-23998A8AD2D9}" dt="2026-09-13T15:45:46.105" v="7392" actId="729"/>
        <pc:sldMkLst>
          <pc:docMk/>
          <pc:sldMk cId="4054791476" sldId="293"/>
        </pc:sldMkLst>
      </pc:sldChg>
      <pc:sldChg chg="delSp modSp mod">
        <pc:chgData name="Tsiakas, Konstantinos" userId="cef3c5da-830f-404e-8e1c-0fd9e59c7a9b" providerId="ADAL" clId="{A643D154-30E9-4207-B261-23998A8AD2D9}" dt="2026-09-03T15:42:52.298" v="4567" actId="20577"/>
        <pc:sldMkLst>
          <pc:docMk/>
          <pc:sldMk cId="2115938039" sldId="296"/>
        </pc:sldMkLst>
        <pc:spChg chg="mod">
          <ac:chgData name="Tsiakas, Konstantinos" userId="cef3c5da-830f-404e-8e1c-0fd9e59c7a9b" providerId="ADAL" clId="{A643D154-30E9-4207-B261-23998A8AD2D9}" dt="2026-09-03T15:42:52.298" v="4567" actId="20577"/>
          <ac:spMkLst>
            <pc:docMk/>
            <pc:sldMk cId="2115938039" sldId="296"/>
            <ac:spMk id="20" creationId="{961792A1-A101-E914-6758-AB11D2C89BDA}"/>
          </ac:spMkLst>
        </pc:spChg>
      </pc:sldChg>
      <pc:sldChg chg="add del setBg">
        <pc:chgData name="Tsiakas, Konstantinos" userId="cef3c5da-830f-404e-8e1c-0fd9e59c7a9b" providerId="ADAL" clId="{A643D154-30E9-4207-B261-23998A8AD2D9}" dt="2026-09-13T15:46:13.598" v="7397"/>
        <pc:sldMkLst>
          <pc:docMk/>
          <pc:sldMk cId="3055561474" sldId="750"/>
        </pc:sldMkLst>
      </pc:sldChg>
      <pc:sldChg chg="add">
        <pc:chgData name="Tsiakas, Konstantinos" userId="cef3c5da-830f-404e-8e1c-0fd9e59c7a9b" providerId="ADAL" clId="{A643D154-30E9-4207-B261-23998A8AD2D9}" dt="2026-09-13T15:46:13.683" v="7398"/>
        <pc:sldMkLst>
          <pc:docMk/>
          <pc:sldMk cId="3483151939" sldId="750"/>
        </pc:sldMkLst>
      </pc:sldChg>
      <pc:sldChg chg="delSp modSp del mod ord">
        <pc:chgData name="Tsiakas, Konstantinos" userId="cef3c5da-830f-404e-8e1c-0fd9e59c7a9b" providerId="ADAL" clId="{A643D154-30E9-4207-B261-23998A8AD2D9}" dt="2026-09-13T15:45:56.133" v="7395" actId="2696"/>
        <pc:sldMkLst>
          <pc:docMk/>
          <pc:sldMk cId="4287984775" sldId="750"/>
        </pc:sldMkLst>
      </pc:sldChg>
      <pc:sldChg chg="addSp delSp modSp add mod">
        <pc:chgData name="Tsiakas, Konstantinos" userId="cef3c5da-830f-404e-8e1c-0fd9e59c7a9b" providerId="ADAL" clId="{A643D154-30E9-4207-B261-23998A8AD2D9}" dt="2026-09-13T14:37:28.477" v="6843" actId="1076"/>
        <pc:sldMkLst>
          <pc:docMk/>
          <pc:sldMk cId="3322246439" sldId="758"/>
        </pc:sldMkLst>
        <pc:spChg chg="add mod">
          <ac:chgData name="Tsiakas, Konstantinos" userId="cef3c5da-830f-404e-8e1c-0fd9e59c7a9b" providerId="ADAL" clId="{A643D154-30E9-4207-B261-23998A8AD2D9}" dt="2026-09-13T14:37:25.868" v="6842" actId="1076"/>
          <ac:spMkLst>
            <pc:docMk/>
            <pc:sldMk cId="3322246439" sldId="758"/>
            <ac:spMk id="2" creationId="{45F68333-264F-41FA-705D-D10A1B0B4234}"/>
          </ac:spMkLst>
        </pc:spChg>
        <pc:spChg chg="mod">
          <ac:chgData name="Tsiakas, Konstantinos" userId="cef3c5da-830f-404e-8e1c-0fd9e59c7a9b" providerId="ADAL" clId="{A643D154-30E9-4207-B261-23998A8AD2D9}" dt="2026-09-03T15:52:43.920" v="4758"/>
          <ac:spMkLst>
            <pc:docMk/>
            <pc:sldMk cId="3322246439" sldId="758"/>
            <ac:spMk id="8" creationId="{A326108C-EA4E-7A2D-D257-648F859F762D}"/>
          </ac:spMkLst>
        </pc:spChg>
        <pc:spChg chg="mod">
          <ac:chgData name="Tsiakas, Konstantinos" userId="cef3c5da-830f-404e-8e1c-0fd9e59c7a9b" providerId="ADAL" clId="{A643D154-30E9-4207-B261-23998A8AD2D9}" dt="2026-09-13T14:37:28.477" v="6843" actId="1076"/>
          <ac:spMkLst>
            <pc:docMk/>
            <pc:sldMk cId="3322246439" sldId="758"/>
            <ac:spMk id="120" creationId="{9EB1380F-E62C-72C4-441A-6D8143AD7C85}"/>
          </ac:spMkLst>
        </pc:spChg>
        <pc:grpChg chg="add mod">
          <ac:chgData name="Tsiakas, Konstantinos" userId="cef3c5da-830f-404e-8e1c-0fd9e59c7a9b" providerId="ADAL" clId="{A643D154-30E9-4207-B261-23998A8AD2D9}" dt="2026-09-03T15:52:47.992" v="4759" actId="164"/>
          <ac:grpSpMkLst>
            <pc:docMk/>
            <pc:sldMk cId="3322246439" sldId="758"/>
            <ac:grpSpMk id="7" creationId="{F47E7EF6-B425-B039-B59B-484DB2ACDE31}"/>
          </ac:grpSpMkLst>
        </pc:grpChg>
        <pc:grpChg chg="add mod">
          <ac:chgData name="Tsiakas, Konstantinos" userId="cef3c5da-830f-404e-8e1c-0fd9e59c7a9b" providerId="ADAL" clId="{A643D154-30E9-4207-B261-23998A8AD2D9}" dt="2026-09-03T15:52:47.992" v="4759" actId="164"/>
          <ac:grpSpMkLst>
            <pc:docMk/>
            <pc:sldMk cId="3322246439" sldId="758"/>
            <ac:grpSpMk id="11" creationId="{4DBF1219-290B-2160-207B-950AE9F0332A}"/>
          </ac:grpSpMkLst>
        </pc:grpChg>
        <pc:picChg chg="mod">
          <ac:chgData name="Tsiakas, Konstantinos" userId="cef3c5da-830f-404e-8e1c-0fd9e59c7a9b" providerId="ADAL" clId="{A643D154-30E9-4207-B261-23998A8AD2D9}" dt="2026-09-03T15:52:43.920" v="4758"/>
          <ac:picMkLst>
            <pc:docMk/>
            <pc:sldMk cId="3322246439" sldId="758"/>
            <ac:picMk id="9" creationId="{027E52FD-5F10-D000-E93F-1DF909E20468}"/>
          </ac:picMkLst>
        </pc:picChg>
        <pc:picChg chg="add mod">
          <ac:chgData name="Tsiakas, Konstantinos" userId="cef3c5da-830f-404e-8e1c-0fd9e59c7a9b" providerId="ADAL" clId="{A643D154-30E9-4207-B261-23998A8AD2D9}" dt="2026-09-03T15:52:47.992" v="4759" actId="164"/>
          <ac:picMkLst>
            <pc:docMk/>
            <pc:sldMk cId="3322246439" sldId="758"/>
            <ac:picMk id="10" creationId="{8A175B7F-CD36-A9D0-C067-74EDE2F5DC3A}"/>
          </ac:picMkLst>
        </pc:picChg>
        <pc:picChg chg="add">
          <ac:chgData name="Tsiakas, Konstantinos" userId="cef3c5da-830f-404e-8e1c-0fd9e59c7a9b" providerId="ADAL" clId="{A643D154-30E9-4207-B261-23998A8AD2D9}" dt="2026-09-03T15:53:04.744" v="4766" actId="22"/>
          <ac:picMkLst>
            <pc:docMk/>
            <pc:sldMk cId="3322246439" sldId="758"/>
            <ac:picMk id="13" creationId="{212E02D7-A079-9E7E-B467-ABA8C48CF3A8}"/>
          </ac:picMkLst>
        </pc:picChg>
      </pc:sldChg>
      <pc:sldChg chg="addSp delSp modSp add mod">
        <pc:chgData name="Tsiakas, Konstantinos" userId="cef3c5da-830f-404e-8e1c-0fd9e59c7a9b" providerId="ADAL" clId="{A643D154-30E9-4207-B261-23998A8AD2D9}" dt="2026-09-08T10:21:33.341" v="5709" actId="1076"/>
        <pc:sldMkLst>
          <pc:docMk/>
          <pc:sldMk cId="864380983" sldId="759"/>
        </pc:sldMkLst>
        <pc:spChg chg="mod">
          <ac:chgData name="Tsiakas, Konstantinos" userId="cef3c5da-830f-404e-8e1c-0fd9e59c7a9b" providerId="ADAL" clId="{A643D154-30E9-4207-B261-23998A8AD2D9}" dt="2026-09-03T15:52:50.552" v="4761"/>
          <ac:spMkLst>
            <pc:docMk/>
            <pc:sldMk cId="864380983" sldId="759"/>
            <ac:spMk id="3" creationId="{8413C02D-B5B9-E6A7-D57F-F69482B30851}"/>
          </ac:spMkLst>
        </pc:spChg>
        <pc:spChg chg="add mod">
          <ac:chgData name="Tsiakas, Konstantinos" userId="cef3c5da-830f-404e-8e1c-0fd9e59c7a9b" providerId="ADAL" clId="{A643D154-30E9-4207-B261-23998A8AD2D9}" dt="2026-09-08T10:21:33.341" v="5709" actId="1076"/>
          <ac:spMkLst>
            <pc:docMk/>
            <pc:sldMk cId="864380983" sldId="759"/>
            <ac:spMk id="8" creationId="{0351C774-2E5A-AA13-8776-F91548E0B26D}"/>
          </ac:spMkLst>
        </pc:spChg>
        <pc:grpChg chg="add mod">
          <ac:chgData name="Tsiakas, Konstantinos" userId="cef3c5da-830f-404e-8e1c-0fd9e59c7a9b" providerId="ADAL" clId="{A643D154-30E9-4207-B261-23998A8AD2D9}" dt="2026-09-03T15:52:50.552" v="4761"/>
          <ac:grpSpMkLst>
            <pc:docMk/>
            <pc:sldMk cId="864380983" sldId="759"/>
            <ac:grpSpMk id="2" creationId="{89597A42-7293-B67E-D7D4-995DD995533A}"/>
          </ac:grpSpMkLst>
        </pc:grpChg>
        <pc:picChg chg="mod">
          <ac:chgData name="Tsiakas, Konstantinos" userId="cef3c5da-830f-404e-8e1c-0fd9e59c7a9b" providerId="ADAL" clId="{A643D154-30E9-4207-B261-23998A8AD2D9}" dt="2026-09-03T15:52:50.552" v="4761"/>
          <ac:picMkLst>
            <pc:docMk/>
            <pc:sldMk cId="864380983" sldId="759"/>
            <ac:picMk id="4" creationId="{E406A9E9-67CD-E5C3-639F-BCD68D9A536C}"/>
          </ac:picMkLst>
        </pc:picChg>
        <pc:picChg chg="add mod">
          <ac:chgData name="Tsiakas, Konstantinos" userId="cef3c5da-830f-404e-8e1c-0fd9e59c7a9b" providerId="ADAL" clId="{A643D154-30E9-4207-B261-23998A8AD2D9}" dt="2026-09-03T15:52:50.552" v="4761"/>
          <ac:picMkLst>
            <pc:docMk/>
            <pc:sldMk cId="864380983" sldId="759"/>
            <ac:picMk id="5" creationId="{2EFD7118-7216-EFF2-1B15-94B5848FC260}"/>
          </ac:picMkLst>
        </pc:picChg>
        <pc:picChg chg="add">
          <ac:chgData name="Tsiakas, Konstantinos" userId="cef3c5da-830f-404e-8e1c-0fd9e59c7a9b" providerId="ADAL" clId="{A643D154-30E9-4207-B261-23998A8AD2D9}" dt="2026-09-03T15:53:06.085" v="4767" actId="22"/>
          <ac:picMkLst>
            <pc:docMk/>
            <pc:sldMk cId="864380983" sldId="759"/>
            <ac:picMk id="7" creationId="{D827B728-3B45-5957-2FB8-7561883E915D}"/>
          </ac:picMkLst>
        </pc:picChg>
      </pc:sldChg>
      <pc:sldChg chg="add">
        <pc:chgData name="Tsiakas, Konstantinos" userId="cef3c5da-830f-404e-8e1c-0fd9e59c7a9b" providerId="ADAL" clId="{A643D154-30E9-4207-B261-23998A8AD2D9}" dt="2026-09-03T15:42:37.093" v="4551" actId="2890"/>
        <pc:sldMkLst>
          <pc:docMk/>
          <pc:sldMk cId="1881478206" sldId="761"/>
        </pc:sldMkLst>
      </pc:sldChg>
      <pc:sldChg chg="modSp add del mod">
        <pc:chgData name="Tsiakas, Konstantinos" userId="cef3c5da-830f-404e-8e1c-0fd9e59c7a9b" providerId="ADAL" clId="{A643D154-30E9-4207-B261-23998A8AD2D9}" dt="2026-09-13T15:45:56.133" v="7395" actId="2696"/>
        <pc:sldMkLst>
          <pc:docMk/>
          <pc:sldMk cId="1248242595" sldId="762"/>
        </pc:sldMkLst>
      </pc:sldChg>
      <pc:sldChg chg="modSp add mod">
        <pc:chgData name="Tsiakas, Konstantinos" userId="cef3c5da-830f-404e-8e1c-0fd9e59c7a9b" providerId="ADAL" clId="{A643D154-30E9-4207-B261-23998A8AD2D9}" dt="2026-09-13T15:46:18.845" v="7406" actId="20577"/>
        <pc:sldMkLst>
          <pc:docMk/>
          <pc:sldMk cId="2378593451" sldId="762"/>
        </pc:sldMkLst>
        <pc:spChg chg="mod">
          <ac:chgData name="Tsiakas, Konstantinos" userId="cef3c5da-830f-404e-8e1c-0fd9e59c7a9b" providerId="ADAL" clId="{A643D154-30E9-4207-B261-23998A8AD2D9}" dt="2026-09-13T15:46:18.845" v="7406" actId="20577"/>
          <ac:spMkLst>
            <pc:docMk/>
            <pc:sldMk cId="2378593451" sldId="762"/>
            <ac:spMk id="120" creationId="{169F2BCC-EBC8-0232-820A-A1AA0C3CF7BA}"/>
          </ac:spMkLst>
        </pc:spChg>
      </pc:sldChg>
      <pc:sldChg chg="add del setBg">
        <pc:chgData name="Tsiakas, Konstantinos" userId="cef3c5da-830f-404e-8e1c-0fd9e59c7a9b" providerId="ADAL" clId="{A643D154-30E9-4207-B261-23998A8AD2D9}" dt="2026-09-13T15:46:13.598" v="7397"/>
        <pc:sldMkLst>
          <pc:docMk/>
          <pc:sldMk cId="2658914426" sldId="762"/>
        </pc:sldMkLst>
      </pc:sldChg>
      <pc:sldChg chg="addSp delSp modSp add mod ord">
        <pc:chgData name="Tsiakas, Konstantinos" userId="cef3c5da-830f-404e-8e1c-0fd9e59c7a9b" providerId="ADAL" clId="{A643D154-30E9-4207-B261-23998A8AD2D9}" dt="2026-09-13T14:49:56.390" v="6932" actId="1076"/>
        <pc:sldMkLst>
          <pc:docMk/>
          <pc:sldMk cId="193840758" sldId="763"/>
        </pc:sldMkLst>
        <pc:spChg chg="add">
          <ac:chgData name="Tsiakas, Konstantinos" userId="cef3c5da-830f-404e-8e1c-0fd9e59c7a9b" providerId="ADAL" clId="{A643D154-30E9-4207-B261-23998A8AD2D9}" dt="2026-09-13T14:45:04.619" v="6913" actId="22"/>
          <ac:spMkLst>
            <pc:docMk/>
            <pc:sldMk cId="193840758" sldId="763"/>
            <ac:spMk id="3" creationId="{86BF3D4C-A06E-7808-3E41-D0BCF4B7A00A}"/>
          </ac:spMkLst>
        </pc:spChg>
        <pc:spChg chg="add mod">
          <ac:chgData name="Tsiakas, Konstantinos" userId="cef3c5da-830f-404e-8e1c-0fd9e59c7a9b" providerId="ADAL" clId="{A643D154-30E9-4207-B261-23998A8AD2D9}" dt="2026-09-13T14:49:54.053" v="6931" actId="1076"/>
          <ac:spMkLst>
            <pc:docMk/>
            <pc:sldMk cId="193840758" sldId="763"/>
            <ac:spMk id="5" creationId="{907BCF95-17EB-C499-08B4-D218193932F9}"/>
          </ac:spMkLst>
        </pc:spChg>
        <pc:spChg chg="mod">
          <ac:chgData name="Tsiakas, Konstantinos" userId="cef3c5da-830f-404e-8e1c-0fd9e59c7a9b" providerId="ADAL" clId="{A643D154-30E9-4207-B261-23998A8AD2D9}" dt="2026-09-03T16:03:37.711" v="4834"/>
          <ac:spMkLst>
            <pc:docMk/>
            <pc:sldMk cId="193840758" sldId="763"/>
            <ac:spMk id="9" creationId="{6DBC59DD-A0A1-179C-3F4A-33559E2EB11F}"/>
          </ac:spMkLst>
        </pc:spChg>
        <pc:grpChg chg="add mod">
          <ac:chgData name="Tsiakas, Konstantinos" userId="cef3c5da-830f-404e-8e1c-0fd9e59c7a9b" providerId="ADAL" clId="{A643D154-30E9-4207-B261-23998A8AD2D9}" dt="2026-09-03T16:03:37.711" v="4834"/>
          <ac:grpSpMkLst>
            <pc:docMk/>
            <pc:sldMk cId="193840758" sldId="763"/>
            <ac:grpSpMk id="6" creationId="{FEF38E7E-A2BD-D5C1-3ED4-D2BB28638859}"/>
          </ac:grpSpMkLst>
        </pc:grpChg>
        <pc:grpChg chg="mod">
          <ac:chgData name="Tsiakas, Konstantinos" userId="cef3c5da-830f-404e-8e1c-0fd9e59c7a9b" providerId="ADAL" clId="{A643D154-30E9-4207-B261-23998A8AD2D9}" dt="2026-09-03T16:03:37.711" v="4834"/>
          <ac:grpSpMkLst>
            <pc:docMk/>
            <pc:sldMk cId="193840758" sldId="763"/>
            <ac:grpSpMk id="7" creationId="{96604269-A499-BE54-E78C-C934BC60F010}"/>
          </ac:grpSpMkLst>
        </pc:grpChg>
        <pc:picChg chg="mod">
          <ac:chgData name="Tsiakas, Konstantinos" userId="cef3c5da-830f-404e-8e1c-0fd9e59c7a9b" providerId="ADAL" clId="{A643D154-30E9-4207-B261-23998A8AD2D9}" dt="2026-09-03T16:03:37.711" v="4834"/>
          <ac:picMkLst>
            <pc:docMk/>
            <pc:sldMk cId="193840758" sldId="763"/>
            <ac:picMk id="8" creationId="{D3991F69-9A33-191F-EA3C-39ECFDEDAFA9}"/>
          </ac:picMkLst>
        </pc:picChg>
        <pc:picChg chg="mod">
          <ac:chgData name="Tsiakas, Konstantinos" userId="cef3c5da-830f-404e-8e1c-0fd9e59c7a9b" providerId="ADAL" clId="{A643D154-30E9-4207-B261-23998A8AD2D9}" dt="2026-09-03T16:03:37.711" v="4834"/>
          <ac:picMkLst>
            <pc:docMk/>
            <pc:sldMk cId="193840758" sldId="763"/>
            <ac:picMk id="10" creationId="{15739117-1FCE-E6E1-4F3A-89BFB3111B5A}"/>
          </ac:picMkLst>
        </pc:picChg>
        <pc:picChg chg="add mod">
          <ac:chgData name="Tsiakas, Konstantinos" userId="cef3c5da-830f-404e-8e1c-0fd9e59c7a9b" providerId="ADAL" clId="{A643D154-30E9-4207-B261-23998A8AD2D9}" dt="2026-09-13T14:49:56.390" v="6932" actId="1076"/>
          <ac:picMkLst>
            <pc:docMk/>
            <pc:sldMk cId="193840758" sldId="763"/>
            <ac:picMk id="12" creationId="{2826B887-90F3-2529-4058-CEDF2D400AC8}"/>
          </ac:picMkLst>
        </pc:picChg>
      </pc:sldChg>
      <pc:sldChg chg="addSp delSp modSp add mod">
        <pc:chgData name="Tsiakas, Konstantinos" userId="cef3c5da-830f-404e-8e1c-0fd9e59c7a9b" providerId="ADAL" clId="{A643D154-30E9-4207-B261-23998A8AD2D9}" dt="2026-09-13T15:59:57.107" v="7441" actId="1076"/>
        <pc:sldMkLst>
          <pc:docMk/>
          <pc:sldMk cId="375060593" sldId="765"/>
        </pc:sldMkLst>
        <pc:spChg chg="del mod">
          <ac:chgData name="Tsiakas, Konstantinos" userId="cef3c5da-830f-404e-8e1c-0fd9e59c7a9b" providerId="ADAL" clId="{A643D154-30E9-4207-B261-23998A8AD2D9}" dt="2026-09-13T15:31:25.896" v="7298" actId="478"/>
          <ac:spMkLst>
            <pc:docMk/>
            <pc:sldMk cId="375060593" sldId="765"/>
            <ac:spMk id="3" creationId="{BBFF8173-65AB-A230-C2A1-12BA4CB4DC13}"/>
          </ac:spMkLst>
        </pc:spChg>
        <pc:spChg chg="del mod">
          <ac:chgData name="Tsiakas, Konstantinos" userId="cef3c5da-830f-404e-8e1c-0fd9e59c7a9b" providerId="ADAL" clId="{A643D154-30E9-4207-B261-23998A8AD2D9}" dt="2026-09-13T15:29:20.442" v="7219" actId="478"/>
          <ac:spMkLst>
            <pc:docMk/>
            <pc:sldMk cId="375060593" sldId="765"/>
            <ac:spMk id="4" creationId="{35AB944F-AB43-F4AA-3B04-2703B93C88C4}"/>
          </ac:spMkLst>
        </pc:spChg>
        <pc:spChg chg="add del mod">
          <ac:chgData name="Tsiakas, Konstantinos" userId="cef3c5da-830f-404e-8e1c-0fd9e59c7a9b" providerId="ADAL" clId="{A643D154-30E9-4207-B261-23998A8AD2D9}" dt="2026-09-13T15:30:47.093" v="7226" actId="478"/>
          <ac:spMkLst>
            <pc:docMk/>
            <pc:sldMk cId="375060593" sldId="765"/>
            <ac:spMk id="13" creationId="{A56C118F-FB50-BD5A-DBEF-4C67BB9AE8CF}"/>
          </ac:spMkLst>
        </pc:spChg>
        <pc:spChg chg="add mod">
          <ac:chgData name="Tsiakas, Konstantinos" userId="cef3c5da-830f-404e-8e1c-0fd9e59c7a9b" providerId="ADAL" clId="{A643D154-30E9-4207-B261-23998A8AD2D9}" dt="2026-09-13T15:31:15.072" v="7294" actId="14100"/>
          <ac:spMkLst>
            <pc:docMk/>
            <pc:sldMk cId="375060593" sldId="765"/>
            <ac:spMk id="15" creationId="{C5F0A2F8-3825-034F-8E0F-8453CE73C3EB}"/>
          </ac:spMkLst>
        </pc:spChg>
        <pc:spChg chg="add mod">
          <ac:chgData name="Tsiakas, Konstantinos" userId="cef3c5da-830f-404e-8e1c-0fd9e59c7a9b" providerId="ADAL" clId="{A643D154-30E9-4207-B261-23998A8AD2D9}" dt="2026-09-13T15:59:57.107" v="7441" actId="1076"/>
          <ac:spMkLst>
            <pc:docMk/>
            <pc:sldMk cId="375060593" sldId="765"/>
            <ac:spMk id="17" creationId="{A967C153-C8AD-D604-3F35-C09FFB218797}"/>
          </ac:spMkLst>
        </pc:spChg>
        <pc:picChg chg="add del">
          <ac:chgData name="Tsiakas, Konstantinos" userId="cef3c5da-830f-404e-8e1c-0fd9e59c7a9b" providerId="ADAL" clId="{A643D154-30E9-4207-B261-23998A8AD2D9}" dt="2026-09-13T15:59:51.722" v="7439" actId="478"/>
          <ac:picMkLst>
            <pc:docMk/>
            <pc:sldMk cId="375060593" sldId="765"/>
            <ac:picMk id="10" creationId="{9B39DD20-2DEC-E832-4CB3-DE00780AD6AE}"/>
          </ac:picMkLst>
        </pc:picChg>
        <pc:picChg chg="add mod">
          <ac:chgData name="Tsiakas, Konstantinos" userId="cef3c5da-830f-404e-8e1c-0fd9e59c7a9b" providerId="ADAL" clId="{A643D154-30E9-4207-B261-23998A8AD2D9}" dt="2026-09-13T15:59:53.558" v="7440" actId="1076"/>
          <ac:picMkLst>
            <pc:docMk/>
            <pc:sldMk cId="375060593" sldId="765"/>
            <ac:picMk id="11" creationId="{3E9DB9F9-AC04-DDEB-FAA9-68D800825B4E}"/>
          </ac:picMkLst>
        </pc:picChg>
      </pc:sldChg>
      <pc:sldChg chg="addSp delSp modSp add del mod">
        <pc:chgData name="Tsiakas, Konstantinos" userId="cef3c5da-830f-404e-8e1c-0fd9e59c7a9b" providerId="ADAL" clId="{A643D154-30E9-4207-B261-23998A8AD2D9}" dt="2026-09-13T15:59:47.973" v="7438" actId="478"/>
        <pc:sldMkLst>
          <pc:docMk/>
          <pc:sldMk cId="3573532299" sldId="766"/>
        </pc:sldMkLst>
        <pc:spChg chg="del mod">
          <ac:chgData name="Tsiakas, Konstantinos" userId="cef3c5da-830f-404e-8e1c-0fd9e59c7a9b" providerId="ADAL" clId="{A643D154-30E9-4207-B261-23998A8AD2D9}" dt="2026-09-13T15:34:12.180" v="7314" actId="478"/>
          <ac:spMkLst>
            <pc:docMk/>
            <pc:sldMk cId="3573532299" sldId="766"/>
            <ac:spMk id="3" creationId="{5592EEBA-BCBB-2287-D568-B5CC6CDBB9DA}"/>
          </ac:spMkLst>
        </pc:spChg>
        <pc:spChg chg="mod">
          <ac:chgData name="Tsiakas, Konstantinos" userId="cef3c5da-830f-404e-8e1c-0fd9e59c7a9b" providerId="ADAL" clId="{A643D154-30E9-4207-B261-23998A8AD2D9}" dt="2026-09-13T15:34:27.519" v="7361" actId="20577"/>
          <ac:spMkLst>
            <pc:docMk/>
            <pc:sldMk cId="3573532299" sldId="766"/>
            <ac:spMk id="4" creationId="{29E398EA-E1D5-6EE2-FE2F-072999B522AD}"/>
          </ac:spMkLst>
        </pc:spChg>
        <pc:spChg chg="add mod">
          <ac:chgData name="Tsiakas, Konstantinos" userId="cef3c5da-830f-404e-8e1c-0fd9e59c7a9b" providerId="ADAL" clId="{A643D154-30E9-4207-B261-23998A8AD2D9}" dt="2026-09-13T15:35:06.381" v="7367" actId="1076"/>
          <ac:spMkLst>
            <pc:docMk/>
            <pc:sldMk cId="3573532299" sldId="766"/>
            <ac:spMk id="11" creationId="{E807FFC6-7861-8E2A-3465-F6578CA7BA1D}"/>
          </ac:spMkLst>
        </pc:spChg>
        <pc:picChg chg="add del">
          <ac:chgData name="Tsiakas, Konstantinos" userId="cef3c5da-830f-404e-8e1c-0fd9e59c7a9b" providerId="ADAL" clId="{A643D154-30E9-4207-B261-23998A8AD2D9}" dt="2026-09-13T15:59:47.973" v="7438" actId="478"/>
          <ac:picMkLst>
            <pc:docMk/>
            <pc:sldMk cId="3573532299" sldId="766"/>
            <ac:picMk id="10" creationId="{5062C614-40B1-51A1-48BB-4E7468744494}"/>
          </ac:picMkLst>
        </pc:picChg>
        <pc:picChg chg="add mod">
          <ac:chgData name="Tsiakas, Konstantinos" userId="cef3c5da-830f-404e-8e1c-0fd9e59c7a9b" providerId="ADAL" clId="{A643D154-30E9-4207-B261-23998A8AD2D9}" dt="2026-09-13T15:35:08.656" v="7368" actId="1076"/>
          <ac:picMkLst>
            <pc:docMk/>
            <pc:sldMk cId="3573532299" sldId="766"/>
            <ac:picMk id="12" creationId="{062BB56B-59D6-6459-8ACF-C37DFA316035}"/>
          </ac:picMkLst>
        </pc:picChg>
      </pc:sldChg>
      <pc:sldChg chg="addSp delSp add del mod">
        <pc:chgData name="Tsiakas, Konstantinos" userId="cef3c5da-830f-404e-8e1c-0fd9e59c7a9b" providerId="ADAL" clId="{A643D154-30E9-4207-B261-23998A8AD2D9}" dt="2026-09-13T15:36:19.052" v="7369" actId="47"/>
        <pc:sldMkLst>
          <pc:docMk/>
          <pc:sldMk cId="3947892237" sldId="767"/>
        </pc:sldMkLst>
      </pc:sldChg>
      <pc:sldChg chg="add ord">
        <pc:chgData name="Tsiakas, Konstantinos" userId="cef3c5da-830f-404e-8e1c-0fd9e59c7a9b" providerId="ADAL" clId="{A643D154-30E9-4207-B261-23998A8AD2D9}" dt="2026-09-03T16:17:17.815" v="5216" actId="20578"/>
        <pc:sldMkLst>
          <pc:docMk/>
          <pc:sldMk cId="4028786274" sldId="768"/>
        </pc:sldMkLst>
      </pc:sldChg>
      <pc:sldChg chg="modSp add del mod ord">
        <pc:chgData name="Tsiakas, Konstantinos" userId="cef3c5da-830f-404e-8e1c-0fd9e59c7a9b" providerId="ADAL" clId="{A643D154-30E9-4207-B261-23998A8AD2D9}" dt="2026-09-13T14:44:08.663" v="6889" actId="47"/>
        <pc:sldMkLst>
          <pc:docMk/>
          <pc:sldMk cId="2678397515" sldId="769"/>
        </pc:sldMkLst>
        <pc:picChg chg="mod">
          <ac:chgData name="Tsiakas, Konstantinos" userId="cef3c5da-830f-404e-8e1c-0fd9e59c7a9b" providerId="ADAL" clId="{A643D154-30E9-4207-B261-23998A8AD2D9}" dt="2026-09-13T14:42:10.568" v="6880" actId="14100"/>
          <ac:picMkLst>
            <pc:docMk/>
            <pc:sldMk cId="2678397515" sldId="769"/>
            <ac:picMk id="11" creationId="{819E2237-46B9-1AA5-207E-CC90DA6727DA}"/>
          </ac:picMkLst>
        </pc:picChg>
      </pc:sldChg>
      <pc:sldChg chg="addSp delSp modSp add mod ord">
        <pc:chgData name="Tsiakas, Konstantinos" userId="cef3c5da-830f-404e-8e1c-0fd9e59c7a9b" providerId="ADAL" clId="{A643D154-30E9-4207-B261-23998A8AD2D9}" dt="2026-09-13T14:51:07.006" v="6941" actId="1076"/>
        <pc:sldMkLst>
          <pc:docMk/>
          <pc:sldMk cId="1319198686" sldId="770"/>
        </pc:sldMkLst>
        <pc:spChg chg="add mod">
          <ac:chgData name="Tsiakas, Konstantinos" userId="cef3c5da-830f-404e-8e1c-0fd9e59c7a9b" providerId="ADAL" clId="{A643D154-30E9-4207-B261-23998A8AD2D9}" dt="2026-09-13T14:44:48.483" v="6910" actId="14100"/>
          <ac:spMkLst>
            <pc:docMk/>
            <pc:sldMk cId="1319198686" sldId="770"/>
            <ac:spMk id="4" creationId="{1B3BDC52-E8B2-D230-66DA-5C1DE9461FC2}"/>
          </ac:spMkLst>
        </pc:spChg>
        <pc:spChg chg="add mod">
          <ac:chgData name="Tsiakas, Konstantinos" userId="cef3c5da-830f-404e-8e1c-0fd9e59c7a9b" providerId="ADAL" clId="{A643D154-30E9-4207-B261-23998A8AD2D9}" dt="2026-09-13T14:51:07.006" v="6941" actId="1076"/>
          <ac:spMkLst>
            <pc:docMk/>
            <pc:sldMk cId="1319198686" sldId="770"/>
            <ac:spMk id="11" creationId="{9BFC0C1B-C6A4-736E-CB5B-B77EAB4FBA54}"/>
          </ac:spMkLst>
        </pc:spChg>
        <pc:picChg chg="add mod">
          <ac:chgData name="Tsiakas, Konstantinos" userId="cef3c5da-830f-404e-8e1c-0fd9e59c7a9b" providerId="ADAL" clId="{A643D154-30E9-4207-B261-23998A8AD2D9}" dt="2026-09-13T14:44:54.679" v="6911" actId="1076"/>
          <ac:picMkLst>
            <pc:docMk/>
            <pc:sldMk cId="1319198686" sldId="770"/>
            <ac:picMk id="2" creationId="{CE85DA12-54EF-AA27-A350-35CCE08B8AF5}"/>
          </ac:picMkLst>
        </pc:picChg>
      </pc:sldChg>
      <pc:sldChg chg="addSp delSp modSp add mod ord">
        <pc:chgData name="Tsiakas, Konstantinos" userId="cef3c5da-830f-404e-8e1c-0fd9e59c7a9b" providerId="ADAL" clId="{A643D154-30E9-4207-B261-23998A8AD2D9}" dt="2026-09-13T15:03:26.260" v="7063" actId="1076"/>
        <pc:sldMkLst>
          <pc:docMk/>
          <pc:sldMk cId="398360322" sldId="771"/>
        </pc:sldMkLst>
        <pc:spChg chg="add mod">
          <ac:chgData name="Tsiakas, Konstantinos" userId="cef3c5da-830f-404e-8e1c-0fd9e59c7a9b" providerId="ADAL" clId="{A643D154-30E9-4207-B261-23998A8AD2D9}" dt="2026-09-13T15:03:26.260" v="7063" actId="1076"/>
          <ac:spMkLst>
            <pc:docMk/>
            <pc:sldMk cId="398360322" sldId="771"/>
            <ac:spMk id="4" creationId="{E2BB1172-25AC-7EA7-8101-6C4D190976D7}"/>
          </ac:spMkLst>
        </pc:spChg>
        <pc:spChg chg="add mod">
          <ac:chgData name="Tsiakas, Konstantinos" userId="cef3c5da-830f-404e-8e1c-0fd9e59c7a9b" providerId="ADAL" clId="{A643D154-30E9-4207-B261-23998A8AD2D9}" dt="2026-09-13T15:03:20.199" v="7061" actId="1076"/>
          <ac:spMkLst>
            <pc:docMk/>
            <pc:sldMk cId="398360322" sldId="771"/>
            <ac:spMk id="11" creationId="{E33B43A2-05EF-5031-5E07-7E1E712EB791}"/>
          </ac:spMkLst>
        </pc:spChg>
        <pc:picChg chg="add mod">
          <ac:chgData name="Tsiakas, Konstantinos" userId="cef3c5da-830f-404e-8e1c-0fd9e59c7a9b" providerId="ADAL" clId="{A643D154-30E9-4207-B261-23998A8AD2D9}" dt="2026-09-13T15:03:22.187" v="7062" actId="1076"/>
          <ac:picMkLst>
            <pc:docMk/>
            <pc:sldMk cId="398360322" sldId="771"/>
            <ac:picMk id="3" creationId="{1A50B398-8BE1-0B14-F52E-067CAB704DA9}"/>
          </ac:picMkLst>
        </pc:picChg>
      </pc:sldChg>
      <pc:sldChg chg="addSp delSp modSp add mod ord">
        <pc:chgData name="Tsiakas, Konstantinos" userId="cef3c5da-830f-404e-8e1c-0fd9e59c7a9b" providerId="ADAL" clId="{A643D154-30E9-4207-B261-23998A8AD2D9}" dt="2026-09-13T19:07:34.544" v="7659" actId="20577"/>
        <pc:sldMkLst>
          <pc:docMk/>
          <pc:sldMk cId="2116082429" sldId="772"/>
        </pc:sldMkLst>
        <pc:spChg chg="mod">
          <ac:chgData name="Tsiakas, Konstantinos" userId="cef3c5da-830f-404e-8e1c-0fd9e59c7a9b" providerId="ADAL" clId="{A643D154-30E9-4207-B261-23998A8AD2D9}" dt="2026-09-13T18:57:19.945" v="7516" actId="20577"/>
          <ac:spMkLst>
            <pc:docMk/>
            <pc:sldMk cId="2116082429" sldId="772"/>
            <ac:spMk id="8" creationId="{1CF5B3D6-F84E-4733-7323-1018DC6F3A98}"/>
          </ac:spMkLst>
        </pc:spChg>
        <pc:spChg chg="add del mod">
          <ac:chgData name="Tsiakas, Konstantinos" userId="cef3c5da-830f-404e-8e1c-0fd9e59c7a9b" providerId="ADAL" clId="{A643D154-30E9-4207-B261-23998A8AD2D9}" dt="2026-09-13T18:57:25.390" v="7518" actId="478"/>
          <ac:spMkLst>
            <pc:docMk/>
            <pc:sldMk cId="2116082429" sldId="772"/>
            <ac:spMk id="10" creationId="{C9280871-C5F4-9C34-6D0C-0617ED1B759C}"/>
          </ac:spMkLst>
        </pc:spChg>
        <pc:spChg chg="add mod">
          <ac:chgData name="Tsiakas, Konstantinos" userId="cef3c5da-830f-404e-8e1c-0fd9e59c7a9b" providerId="ADAL" clId="{A643D154-30E9-4207-B261-23998A8AD2D9}" dt="2026-09-13T19:07:12.234" v="7643" actId="12"/>
          <ac:spMkLst>
            <pc:docMk/>
            <pc:sldMk cId="2116082429" sldId="772"/>
            <ac:spMk id="12" creationId="{97B4F0C2-E263-5448-84A9-8B593C73D927}"/>
          </ac:spMkLst>
        </pc:spChg>
        <pc:spChg chg="add mod">
          <ac:chgData name="Tsiakas, Konstantinos" userId="cef3c5da-830f-404e-8e1c-0fd9e59c7a9b" providerId="ADAL" clId="{A643D154-30E9-4207-B261-23998A8AD2D9}" dt="2026-09-13T19:07:34.544" v="7659" actId="20577"/>
          <ac:spMkLst>
            <pc:docMk/>
            <pc:sldMk cId="2116082429" sldId="772"/>
            <ac:spMk id="14" creationId="{B6FA97BB-0232-2C93-14C5-912500D37B4E}"/>
          </ac:spMkLst>
        </pc:spChg>
        <pc:picChg chg="add del mod">
          <ac:chgData name="Tsiakas, Konstantinos" userId="cef3c5da-830f-404e-8e1c-0fd9e59c7a9b" providerId="ADAL" clId="{A643D154-30E9-4207-B261-23998A8AD2D9}" dt="2026-09-13T18:57:21.696" v="7517" actId="478"/>
          <ac:picMkLst>
            <pc:docMk/>
            <pc:sldMk cId="2116082429" sldId="772"/>
            <ac:picMk id="6" creationId="{361A92BC-35AA-E62B-8ECF-000AE9F8854B}"/>
          </ac:picMkLst>
        </pc:picChg>
      </pc:sldChg>
      <pc:sldChg chg="modSp add del mod">
        <pc:chgData name="Tsiakas, Konstantinos" userId="cef3c5da-830f-404e-8e1c-0fd9e59c7a9b" providerId="ADAL" clId="{A643D154-30E9-4207-B261-23998A8AD2D9}" dt="2026-09-13T14:44:58.482" v="6912" actId="47"/>
        <pc:sldMkLst>
          <pc:docMk/>
          <pc:sldMk cId="1536211427" sldId="773"/>
        </pc:sldMkLst>
      </pc:sldChg>
      <pc:sldChg chg="addSp modSp add mod">
        <pc:chgData name="Tsiakas, Konstantinos" userId="cef3c5da-830f-404e-8e1c-0fd9e59c7a9b" providerId="ADAL" clId="{A643D154-30E9-4207-B261-23998A8AD2D9}" dt="2026-09-13T15:00:51.165" v="7030" actId="1076"/>
        <pc:sldMkLst>
          <pc:docMk/>
          <pc:sldMk cId="828940022" sldId="774"/>
        </pc:sldMkLst>
        <pc:spChg chg="mod">
          <ac:chgData name="Tsiakas, Konstantinos" userId="cef3c5da-830f-404e-8e1c-0fd9e59c7a9b" providerId="ADAL" clId="{A643D154-30E9-4207-B261-23998A8AD2D9}" dt="2026-09-13T14:59:17.747" v="7019" actId="14100"/>
          <ac:spMkLst>
            <pc:docMk/>
            <pc:sldMk cId="828940022" sldId="774"/>
            <ac:spMk id="8" creationId="{EF86E6C9-2D6D-8FE3-8CD1-A294565DA31C}"/>
          </ac:spMkLst>
        </pc:spChg>
        <pc:spChg chg="add mod">
          <ac:chgData name="Tsiakas, Konstantinos" userId="cef3c5da-830f-404e-8e1c-0fd9e59c7a9b" providerId="ADAL" clId="{A643D154-30E9-4207-B261-23998A8AD2D9}" dt="2026-09-13T15:00:51.165" v="7030" actId="1076"/>
          <ac:spMkLst>
            <pc:docMk/>
            <pc:sldMk cId="828940022" sldId="774"/>
            <ac:spMk id="10" creationId="{7A631BB8-07E9-BD90-9009-3D18808154CD}"/>
          </ac:spMkLst>
        </pc:spChg>
        <pc:graphicFrameChg chg="add mod modGraphic">
          <ac:chgData name="Tsiakas, Konstantinos" userId="cef3c5da-830f-404e-8e1c-0fd9e59c7a9b" providerId="ADAL" clId="{A643D154-30E9-4207-B261-23998A8AD2D9}" dt="2026-09-13T14:59:33.403" v="7024" actId="122"/>
          <ac:graphicFrameMkLst>
            <pc:docMk/>
            <pc:sldMk cId="828940022" sldId="774"/>
            <ac:graphicFrameMk id="6" creationId="{A5C9FCFC-573E-F78A-3887-2DE58C37806C}"/>
          </ac:graphicFrameMkLst>
        </pc:graphicFrameChg>
      </pc:sldChg>
      <pc:sldChg chg="addSp delSp modSp add mod ord">
        <pc:chgData name="Tsiakas, Konstantinos" userId="cef3c5da-830f-404e-8e1c-0fd9e59c7a9b" providerId="ADAL" clId="{A643D154-30E9-4207-B261-23998A8AD2D9}" dt="2026-09-13T15:59:34.941" v="7437" actId="1076"/>
        <pc:sldMkLst>
          <pc:docMk/>
          <pc:sldMk cId="1909157704" sldId="775"/>
        </pc:sldMkLst>
        <pc:spChg chg="mod">
          <ac:chgData name="Tsiakas, Konstantinos" userId="cef3c5da-830f-404e-8e1c-0fd9e59c7a9b" providerId="ADAL" clId="{A643D154-30E9-4207-B261-23998A8AD2D9}" dt="2026-09-13T15:59:34.941" v="7437" actId="1076"/>
          <ac:spMkLst>
            <pc:docMk/>
            <pc:sldMk cId="1909157704" sldId="775"/>
            <ac:spMk id="3" creationId="{56537C47-330F-5CBD-B43C-2968F369061C}"/>
          </ac:spMkLst>
        </pc:spChg>
        <pc:spChg chg="mod">
          <ac:chgData name="Tsiakas, Konstantinos" userId="cef3c5da-830f-404e-8e1c-0fd9e59c7a9b" providerId="ADAL" clId="{A643D154-30E9-4207-B261-23998A8AD2D9}" dt="2026-09-13T15:58:07.418" v="7435" actId="14100"/>
          <ac:spMkLst>
            <pc:docMk/>
            <pc:sldMk cId="1909157704" sldId="775"/>
            <ac:spMk id="4" creationId="{740CA896-F4C8-BF0C-3073-7851EC377A67}"/>
          </ac:spMkLst>
        </pc:spChg>
        <pc:picChg chg="mod">
          <ac:chgData name="Tsiakas, Konstantinos" userId="cef3c5da-830f-404e-8e1c-0fd9e59c7a9b" providerId="ADAL" clId="{A643D154-30E9-4207-B261-23998A8AD2D9}" dt="2026-09-13T15:59:34.941" v="7437" actId="1076"/>
          <ac:picMkLst>
            <pc:docMk/>
            <pc:sldMk cId="1909157704" sldId="775"/>
            <ac:picMk id="2" creationId="{B467E0C9-DDDA-ECA4-0364-4411914DA1AE}"/>
          </ac:picMkLst>
        </pc:picChg>
        <pc:picChg chg="del">
          <ac:chgData name="Tsiakas, Konstantinos" userId="cef3c5da-830f-404e-8e1c-0fd9e59c7a9b" providerId="ADAL" clId="{A643D154-30E9-4207-B261-23998A8AD2D9}" dt="2026-09-13T15:59:28.826" v="7436" actId="478"/>
          <ac:picMkLst>
            <pc:docMk/>
            <pc:sldMk cId="1909157704" sldId="775"/>
            <ac:picMk id="10" creationId="{EBA78DEE-2263-82CE-9FF3-3D9625BA718A}"/>
          </ac:picMkLst>
        </pc:picChg>
        <pc:picChg chg="add mod">
          <ac:chgData name="Tsiakas, Konstantinos" userId="cef3c5da-830f-404e-8e1c-0fd9e59c7a9b" providerId="ADAL" clId="{A643D154-30E9-4207-B261-23998A8AD2D9}" dt="2026-09-13T15:59:34.941" v="7437" actId="1076"/>
          <ac:picMkLst>
            <pc:docMk/>
            <pc:sldMk cId="1909157704" sldId="775"/>
            <ac:picMk id="12" creationId="{E548F7B9-CEEB-9829-584D-52C0026D41D0}"/>
          </ac:picMkLst>
        </pc:picChg>
      </pc:sldChg>
      <pc:sldChg chg="modSp add del mod">
        <pc:chgData name="Tsiakas, Konstantinos" userId="cef3c5da-830f-404e-8e1c-0fd9e59c7a9b" providerId="ADAL" clId="{A643D154-30E9-4207-B261-23998A8AD2D9}" dt="2026-09-13T14:38:20.048" v="6851" actId="47"/>
        <pc:sldMkLst>
          <pc:docMk/>
          <pc:sldMk cId="4269902602" sldId="777"/>
        </pc:sldMkLst>
      </pc:sldChg>
      <pc:sldChg chg="addSp delSp modSp add mod ord">
        <pc:chgData name="Tsiakas, Konstantinos" userId="cef3c5da-830f-404e-8e1c-0fd9e59c7a9b" providerId="ADAL" clId="{A643D154-30E9-4207-B261-23998A8AD2D9}" dt="2026-09-13T18:56:08.776" v="7481" actId="14100"/>
        <pc:sldMkLst>
          <pc:docMk/>
          <pc:sldMk cId="1628766964" sldId="778"/>
        </pc:sldMkLst>
        <pc:spChg chg="add mod">
          <ac:chgData name="Tsiakas, Konstantinos" userId="cef3c5da-830f-404e-8e1c-0fd9e59c7a9b" providerId="ADAL" clId="{A643D154-30E9-4207-B261-23998A8AD2D9}" dt="2026-09-13T18:56:08.776" v="7481" actId="14100"/>
          <ac:spMkLst>
            <pc:docMk/>
            <pc:sldMk cId="1628766964" sldId="778"/>
            <ac:spMk id="5" creationId="{31C0F207-7DCC-8819-AA48-FDA16EC84E49}"/>
          </ac:spMkLst>
        </pc:spChg>
        <pc:spChg chg="del">
          <ac:chgData name="Tsiakas, Konstantinos" userId="cef3c5da-830f-404e-8e1c-0fd9e59c7a9b" providerId="ADAL" clId="{A643D154-30E9-4207-B261-23998A8AD2D9}" dt="2026-09-13T14:37:52.274" v="6846" actId="478"/>
          <ac:spMkLst>
            <pc:docMk/>
            <pc:sldMk cId="1628766964" sldId="778"/>
            <ac:spMk id="6" creationId="{6DF6E6C2-4738-348B-4966-4CB9C4F00E81}"/>
          </ac:spMkLst>
        </pc:spChg>
      </pc:sldChg>
      <pc:sldChg chg="delSp modSp add mod">
        <pc:chgData name="Tsiakas, Konstantinos" userId="cef3c5da-830f-404e-8e1c-0fd9e59c7a9b" providerId="ADAL" clId="{A643D154-30E9-4207-B261-23998A8AD2D9}" dt="2026-09-13T14:37:14.619" v="6840" actId="14100"/>
        <pc:sldMkLst>
          <pc:docMk/>
          <pc:sldMk cId="4175555995" sldId="779"/>
        </pc:sldMkLst>
        <pc:spChg chg="del mod">
          <ac:chgData name="Tsiakas, Konstantinos" userId="cef3c5da-830f-404e-8e1c-0fd9e59c7a9b" providerId="ADAL" clId="{A643D154-30E9-4207-B261-23998A8AD2D9}" dt="2026-09-13T14:36:38.543" v="6825" actId="478"/>
          <ac:spMkLst>
            <pc:docMk/>
            <pc:sldMk cId="4175555995" sldId="779"/>
            <ac:spMk id="6" creationId="{AF4B447E-E336-E269-981F-A1569BFF65F3}"/>
          </ac:spMkLst>
        </pc:spChg>
        <pc:spChg chg="del mod">
          <ac:chgData name="Tsiakas, Konstantinos" userId="cef3c5da-830f-404e-8e1c-0fd9e59c7a9b" providerId="ADAL" clId="{A643D154-30E9-4207-B261-23998A8AD2D9}" dt="2026-09-13T14:36:33.555" v="6823" actId="478"/>
          <ac:spMkLst>
            <pc:docMk/>
            <pc:sldMk cId="4175555995" sldId="779"/>
            <ac:spMk id="8" creationId="{53E9B1BD-42BB-41F8-2C40-D4AF7F9D2BEA}"/>
          </ac:spMkLst>
        </pc:spChg>
        <pc:spChg chg="del mod">
          <ac:chgData name="Tsiakas, Konstantinos" userId="cef3c5da-830f-404e-8e1c-0fd9e59c7a9b" providerId="ADAL" clId="{A643D154-30E9-4207-B261-23998A8AD2D9}" dt="2026-09-13T14:36:36.265" v="6824" actId="478"/>
          <ac:spMkLst>
            <pc:docMk/>
            <pc:sldMk cId="4175555995" sldId="779"/>
            <ac:spMk id="10" creationId="{F780DF3F-115A-9D8E-E04F-B803F7F623AD}"/>
          </ac:spMkLst>
        </pc:spChg>
        <pc:spChg chg="mod">
          <ac:chgData name="Tsiakas, Konstantinos" userId="cef3c5da-830f-404e-8e1c-0fd9e59c7a9b" providerId="ADAL" clId="{A643D154-30E9-4207-B261-23998A8AD2D9}" dt="2026-09-13T14:36:31.043" v="6822" actId="1076"/>
          <ac:spMkLst>
            <pc:docMk/>
            <pc:sldMk cId="4175555995" sldId="779"/>
            <ac:spMk id="77" creationId="{F40BD37F-41CD-483A-35C8-5DE28EF97BAF}"/>
          </ac:spMkLst>
        </pc:spChg>
        <pc:spChg chg="mod">
          <ac:chgData name="Tsiakas, Konstantinos" userId="cef3c5da-830f-404e-8e1c-0fd9e59c7a9b" providerId="ADAL" clId="{A643D154-30E9-4207-B261-23998A8AD2D9}" dt="2026-09-13T14:37:14.619" v="6840" actId="14100"/>
          <ac:spMkLst>
            <pc:docMk/>
            <pc:sldMk cId="4175555995" sldId="779"/>
            <ac:spMk id="79" creationId="{8528BA71-8403-F762-1F25-52D18F5DE049}"/>
          </ac:spMkLst>
        </pc:spChg>
        <pc:cxnChg chg="del mod">
          <ac:chgData name="Tsiakas, Konstantinos" userId="cef3c5da-830f-404e-8e1c-0fd9e59c7a9b" providerId="ADAL" clId="{A643D154-30E9-4207-B261-23998A8AD2D9}" dt="2026-09-13T14:36:40.590" v="6826" actId="478"/>
          <ac:cxnSpMkLst>
            <pc:docMk/>
            <pc:sldMk cId="4175555995" sldId="779"/>
            <ac:cxnSpMk id="4" creationId="{538AE62F-D6A1-12E6-D3FC-F597CF676D1A}"/>
          </ac:cxnSpMkLst>
        </pc:cxnChg>
        <pc:cxnChg chg="del mod">
          <ac:chgData name="Tsiakas, Konstantinos" userId="cef3c5da-830f-404e-8e1c-0fd9e59c7a9b" providerId="ADAL" clId="{A643D154-30E9-4207-B261-23998A8AD2D9}" dt="2026-09-13T14:36:44.288" v="6827" actId="478"/>
          <ac:cxnSpMkLst>
            <pc:docMk/>
            <pc:sldMk cId="4175555995" sldId="779"/>
            <ac:cxnSpMk id="7" creationId="{5300BF38-632F-F1D8-4499-D3BDBFE0F604}"/>
          </ac:cxnSpMkLst>
        </pc:cxnChg>
        <pc:cxnChg chg="mod">
          <ac:chgData name="Tsiakas, Konstantinos" userId="cef3c5da-830f-404e-8e1c-0fd9e59c7a9b" providerId="ADAL" clId="{A643D154-30E9-4207-B261-23998A8AD2D9}" dt="2026-09-13T14:36:26.973" v="6821" actId="14100"/>
          <ac:cxnSpMkLst>
            <pc:docMk/>
            <pc:sldMk cId="4175555995" sldId="779"/>
            <ac:cxnSpMk id="78" creationId="{9A5EE8BC-52D9-6434-7B86-CD18051E0357}"/>
          </ac:cxnSpMkLst>
        </pc:cxnChg>
      </pc:sldChg>
      <pc:sldChg chg="addSp delSp modSp add mod">
        <pc:chgData name="Tsiakas, Konstantinos" userId="cef3c5da-830f-404e-8e1c-0fd9e59c7a9b" providerId="ADAL" clId="{A643D154-30E9-4207-B261-23998A8AD2D9}" dt="2026-09-13T18:56:17.618" v="7483" actId="22"/>
        <pc:sldMkLst>
          <pc:docMk/>
          <pc:sldMk cId="1910124784" sldId="780"/>
        </pc:sldMkLst>
        <pc:spChg chg="del mod">
          <ac:chgData name="Tsiakas, Konstantinos" userId="cef3c5da-830f-404e-8e1c-0fd9e59c7a9b" providerId="ADAL" clId="{A643D154-30E9-4207-B261-23998A8AD2D9}" dt="2026-09-13T18:56:17.171" v="7482" actId="478"/>
          <ac:spMkLst>
            <pc:docMk/>
            <pc:sldMk cId="1910124784" sldId="780"/>
            <ac:spMk id="5" creationId="{CD735F9B-8E9F-114F-3CF9-BF5857174001}"/>
          </ac:spMkLst>
        </pc:spChg>
        <pc:spChg chg="add mod">
          <ac:chgData name="Tsiakas, Konstantinos" userId="cef3c5da-830f-404e-8e1c-0fd9e59c7a9b" providerId="ADAL" clId="{A643D154-30E9-4207-B261-23998A8AD2D9}" dt="2026-09-13T14:38:15.927" v="6850" actId="1076"/>
          <ac:spMkLst>
            <pc:docMk/>
            <pc:sldMk cId="1910124784" sldId="780"/>
            <ac:spMk id="6" creationId="{693C293B-53C5-83E0-5AA1-D1320764A2E0}"/>
          </ac:spMkLst>
        </pc:spChg>
        <pc:spChg chg="add">
          <ac:chgData name="Tsiakas, Konstantinos" userId="cef3c5da-830f-404e-8e1c-0fd9e59c7a9b" providerId="ADAL" clId="{A643D154-30E9-4207-B261-23998A8AD2D9}" dt="2026-09-13T18:56:17.618" v="7483" actId="22"/>
          <ac:spMkLst>
            <pc:docMk/>
            <pc:sldMk cId="1910124784" sldId="780"/>
            <ac:spMk id="14" creationId="{98CB8699-F4D2-4E75-1301-BD4886403824}"/>
          </ac:spMkLst>
        </pc:spChg>
      </pc:sldChg>
      <pc:sldChg chg="addSp delSp modSp add mod">
        <pc:chgData name="Tsiakas, Konstantinos" userId="cef3c5da-830f-404e-8e1c-0fd9e59c7a9b" providerId="ADAL" clId="{A643D154-30E9-4207-B261-23998A8AD2D9}" dt="2026-09-13T14:49:24.773" v="6925" actId="1076"/>
        <pc:sldMkLst>
          <pc:docMk/>
          <pc:sldMk cId="2913338130" sldId="781"/>
        </pc:sldMkLst>
        <pc:spChg chg="del">
          <ac:chgData name="Tsiakas, Konstantinos" userId="cef3c5da-830f-404e-8e1c-0fd9e59c7a9b" providerId="ADAL" clId="{A643D154-30E9-4207-B261-23998A8AD2D9}" dt="2026-09-13T14:49:09.741" v="6921" actId="478"/>
          <ac:spMkLst>
            <pc:docMk/>
            <pc:sldMk cId="2913338130" sldId="781"/>
            <ac:spMk id="8" creationId="{A7E2C1C9-5DEA-BF00-65D0-0B817DD7DD4F}"/>
          </ac:spMkLst>
        </pc:spChg>
        <pc:spChg chg="del mod">
          <ac:chgData name="Tsiakas, Konstantinos" userId="cef3c5da-830f-404e-8e1c-0fd9e59c7a9b" providerId="ADAL" clId="{A643D154-30E9-4207-B261-23998A8AD2D9}" dt="2026-09-13T14:42:28.450" v="6885"/>
          <ac:spMkLst>
            <pc:docMk/>
            <pc:sldMk cId="2913338130" sldId="781"/>
            <ac:spMk id="10" creationId="{516119BC-6DC1-9F73-6E2B-EEEFCFCD15ED}"/>
          </ac:spMkLst>
        </pc:spChg>
        <pc:spChg chg="mod">
          <ac:chgData name="Tsiakas, Konstantinos" userId="cef3c5da-830f-404e-8e1c-0fd9e59c7a9b" providerId="ADAL" clId="{A643D154-30E9-4207-B261-23998A8AD2D9}" dt="2026-09-13T14:49:23.354" v="6924" actId="1076"/>
          <ac:spMkLst>
            <pc:docMk/>
            <pc:sldMk cId="2913338130" sldId="781"/>
            <ac:spMk id="12" creationId="{07FE18EF-AB56-08C9-D12E-A718CD92D128}"/>
          </ac:spMkLst>
        </pc:spChg>
        <pc:picChg chg="del">
          <ac:chgData name="Tsiakas, Konstantinos" userId="cef3c5da-830f-404e-8e1c-0fd9e59c7a9b" providerId="ADAL" clId="{A643D154-30E9-4207-B261-23998A8AD2D9}" dt="2026-09-13T14:42:17.391" v="6882" actId="478"/>
          <ac:picMkLst>
            <pc:docMk/>
            <pc:sldMk cId="2913338130" sldId="781"/>
            <ac:picMk id="6" creationId="{BD54159F-9C62-A5BB-72CC-C7C1185F018F}"/>
          </ac:picMkLst>
        </pc:picChg>
        <pc:picChg chg="add mod">
          <ac:chgData name="Tsiakas, Konstantinos" userId="cef3c5da-830f-404e-8e1c-0fd9e59c7a9b" providerId="ADAL" clId="{A643D154-30E9-4207-B261-23998A8AD2D9}" dt="2026-09-13T14:49:24.773" v="6925" actId="1076"/>
          <ac:picMkLst>
            <pc:docMk/>
            <pc:sldMk cId="2913338130" sldId="781"/>
            <ac:picMk id="11" creationId="{19DB65E2-2287-5E2E-6DFE-C6577579546E}"/>
          </ac:picMkLst>
        </pc:picChg>
      </pc:sldChg>
      <pc:sldChg chg="addSp delSp modSp add mod">
        <pc:chgData name="Tsiakas, Konstantinos" userId="cef3c5da-830f-404e-8e1c-0fd9e59c7a9b" providerId="ADAL" clId="{A643D154-30E9-4207-B261-23998A8AD2D9}" dt="2026-09-13T14:53:04.262" v="6959" actId="22"/>
        <pc:sldMkLst>
          <pc:docMk/>
          <pc:sldMk cId="3092753409" sldId="782"/>
        </pc:sldMkLst>
        <pc:spChg chg="del mod">
          <ac:chgData name="Tsiakas, Konstantinos" userId="cef3c5da-830f-404e-8e1c-0fd9e59c7a9b" providerId="ADAL" clId="{A643D154-30E9-4207-B261-23998A8AD2D9}" dt="2026-09-13T14:53:03.961" v="6958" actId="478"/>
          <ac:spMkLst>
            <pc:docMk/>
            <pc:sldMk cId="3092753409" sldId="782"/>
            <ac:spMk id="3" creationId="{0123595D-D8B2-E47C-B026-4C48F4F8E674}"/>
          </ac:spMkLst>
        </pc:spChg>
        <pc:spChg chg="add">
          <ac:chgData name="Tsiakas, Konstantinos" userId="cef3c5da-830f-404e-8e1c-0fd9e59c7a9b" providerId="ADAL" clId="{A643D154-30E9-4207-B261-23998A8AD2D9}" dt="2026-09-13T14:53:04.262" v="6959" actId="22"/>
          <ac:spMkLst>
            <pc:docMk/>
            <pc:sldMk cId="3092753409" sldId="782"/>
            <ac:spMk id="11" creationId="{3259262A-6127-34F1-9A4F-E2A47D0BDA56}"/>
          </ac:spMkLst>
        </pc:spChg>
        <pc:picChg chg="add mod">
          <ac:chgData name="Tsiakas, Konstantinos" userId="cef3c5da-830f-404e-8e1c-0fd9e59c7a9b" providerId="ADAL" clId="{A643D154-30E9-4207-B261-23998A8AD2D9}" dt="2026-09-13T14:52:45.788" v="6957" actId="1076"/>
          <ac:picMkLst>
            <pc:docMk/>
            <pc:sldMk cId="3092753409" sldId="782"/>
            <ac:picMk id="2" creationId="{07E9D304-7C4F-4872-9180-DBEDB340514E}"/>
          </ac:picMkLst>
        </pc:picChg>
        <pc:picChg chg="del">
          <ac:chgData name="Tsiakas, Konstantinos" userId="cef3c5da-830f-404e-8e1c-0fd9e59c7a9b" providerId="ADAL" clId="{A643D154-30E9-4207-B261-23998A8AD2D9}" dt="2026-09-13T14:51:20.726" v="6951" actId="478"/>
          <ac:picMkLst>
            <pc:docMk/>
            <pc:sldMk cId="3092753409" sldId="782"/>
            <ac:picMk id="12" creationId="{44E8A9F4-93E9-DE0A-DD58-BEB9787C030B}"/>
          </ac:picMkLst>
        </pc:picChg>
      </pc:sldChg>
      <pc:sldChg chg="delSp modSp add del mod">
        <pc:chgData name="Tsiakas, Konstantinos" userId="cef3c5da-830f-404e-8e1c-0fd9e59c7a9b" providerId="ADAL" clId="{A643D154-30E9-4207-B261-23998A8AD2D9}" dt="2026-09-13T15:43:50.300" v="7387" actId="47"/>
        <pc:sldMkLst>
          <pc:docMk/>
          <pc:sldMk cId="3281698547" sldId="783"/>
        </pc:sldMkLst>
        <pc:spChg chg="del">
          <ac:chgData name="Tsiakas, Konstantinos" userId="cef3c5da-830f-404e-8e1c-0fd9e59c7a9b" providerId="ADAL" clId="{A643D154-30E9-4207-B261-23998A8AD2D9}" dt="2026-09-13T15:03:49.318" v="7088" actId="478"/>
          <ac:spMkLst>
            <pc:docMk/>
            <pc:sldMk cId="3281698547" sldId="783"/>
            <ac:spMk id="4" creationId="{28EB9055-4D9F-C586-4727-89626EAADF05}"/>
          </ac:spMkLst>
        </pc:spChg>
        <pc:spChg chg="mod">
          <ac:chgData name="Tsiakas, Konstantinos" userId="cef3c5da-830f-404e-8e1c-0fd9e59c7a9b" providerId="ADAL" clId="{A643D154-30E9-4207-B261-23998A8AD2D9}" dt="2026-09-13T15:03:45.394" v="7086" actId="20577"/>
          <ac:spMkLst>
            <pc:docMk/>
            <pc:sldMk cId="3281698547" sldId="783"/>
            <ac:spMk id="11" creationId="{748AAB7B-BD5B-FCE0-7D60-BF59C7A2B81E}"/>
          </ac:spMkLst>
        </pc:spChg>
        <pc:picChg chg="del">
          <ac:chgData name="Tsiakas, Konstantinos" userId="cef3c5da-830f-404e-8e1c-0fd9e59c7a9b" providerId="ADAL" clId="{A643D154-30E9-4207-B261-23998A8AD2D9}" dt="2026-09-13T15:03:46.929" v="7087" actId="478"/>
          <ac:picMkLst>
            <pc:docMk/>
            <pc:sldMk cId="3281698547" sldId="783"/>
            <ac:picMk id="3" creationId="{81D92825-BD7F-70EC-5BC9-3C688FFBDD9C}"/>
          </ac:picMkLst>
        </pc:picChg>
      </pc:sldChg>
      <pc:sldChg chg="new del">
        <pc:chgData name="Tsiakas, Konstantinos" userId="cef3c5da-830f-404e-8e1c-0fd9e59c7a9b" providerId="ADAL" clId="{A643D154-30E9-4207-B261-23998A8AD2D9}" dt="2026-09-13T15:43:51.936" v="7388" actId="47"/>
        <pc:sldMkLst>
          <pc:docMk/>
          <pc:sldMk cId="3621676610" sldId="784"/>
        </pc:sldMkLst>
      </pc:sldChg>
      <pc:sldChg chg="add del setBg">
        <pc:chgData name="Tsiakas, Konstantinos" userId="cef3c5da-830f-404e-8e1c-0fd9e59c7a9b" providerId="ADAL" clId="{A643D154-30E9-4207-B261-23998A8AD2D9}" dt="2026-09-13T15:03:59.897" v="7091"/>
        <pc:sldMkLst>
          <pc:docMk/>
          <pc:sldMk cId="558555598" sldId="785"/>
        </pc:sldMkLst>
      </pc:sldChg>
      <pc:sldChg chg="addSp delSp modSp add mod">
        <pc:chgData name="Tsiakas, Konstantinos" userId="cef3c5da-830f-404e-8e1c-0fd9e59c7a9b" providerId="ADAL" clId="{A643D154-30E9-4207-B261-23998A8AD2D9}" dt="2026-09-13T15:44:05.573" v="7389" actId="478"/>
        <pc:sldMkLst>
          <pc:docMk/>
          <pc:sldMk cId="2918489116" sldId="785"/>
        </pc:sldMkLst>
        <pc:spChg chg="mod">
          <ac:chgData name="Tsiakas, Konstantinos" userId="cef3c5da-830f-404e-8e1c-0fd9e59c7a9b" providerId="ADAL" clId="{A643D154-30E9-4207-B261-23998A8AD2D9}" dt="2026-09-13T15:04:09.926" v="7113" actId="14100"/>
          <ac:spMkLst>
            <pc:docMk/>
            <pc:sldMk cId="2918489116" sldId="785"/>
            <ac:spMk id="4" creationId="{1462EF07-85DD-EE60-BB09-703C718C3790}"/>
          </ac:spMkLst>
        </pc:spChg>
        <pc:spChg chg="del">
          <ac:chgData name="Tsiakas, Konstantinos" userId="cef3c5da-830f-404e-8e1c-0fd9e59c7a9b" providerId="ADAL" clId="{A643D154-30E9-4207-B261-23998A8AD2D9}" dt="2026-09-13T15:04:12.501" v="7114" actId="478"/>
          <ac:spMkLst>
            <pc:docMk/>
            <pc:sldMk cId="2918489116" sldId="785"/>
            <ac:spMk id="5" creationId="{60253FFC-6247-898D-2148-719C8121D44C}"/>
          </ac:spMkLst>
        </pc:spChg>
        <pc:spChg chg="mod">
          <ac:chgData name="Tsiakas, Konstantinos" userId="cef3c5da-830f-404e-8e1c-0fd9e59c7a9b" providerId="ADAL" clId="{A643D154-30E9-4207-B261-23998A8AD2D9}" dt="2026-09-13T15:04:18.175" v="7115" actId="1076"/>
          <ac:spMkLst>
            <pc:docMk/>
            <pc:sldMk cId="2918489116" sldId="785"/>
            <ac:spMk id="6" creationId="{FD5C5CA0-5A36-EA36-A380-C019B94F17D5}"/>
          </ac:spMkLst>
        </pc:spChg>
        <pc:spChg chg="add del mod">
          <ac:chgData name="Tsiakas, Konstantinos" userId="cef3c5da-830f-404e-8e1c-0fd9e59c7a9b" providerId="ADAL" clId="{A643D154-30E9-4207-B261-23998A8AD2D9}" dt="2026-09-13T15:44:05.573" v="7389" actId="478"/>
          <ac:spMkLst>
            <pc:docMk/>
            <pc:sldMk cId="2918489116" sldId="785"/>
            <ac:spMk id="7" creationId="{A7087B7E-BC5B-CE07-9E36-45F3BB900E97}"/>
          </ac:spMkLst>
        </pc:spChg>
      </pc:sldChg>
      <pc:sldChg chg="add del setBg">
        <pc:chgData name="Tsiakas, Konstantinos" userId="cef3c5da-830f-404e-8e1c-0fd9e59c7a9b" providerId="ADAL" clId="{A643D154-30E9-4207-B261-23998A8AD2D9}" dt="2026-09-13T15:08:48.901" v="7121"/>
        <pc:sldMkLst>
          <pc:docMk/>
          <pc:sldMk cId="1107965052" sldId="786"/>
        </pc:sldMkLst>
      </pc:sldChg>
      <pc:sldChg chg="delSp modSp add mod">
        <pc:chgData name="Tsiakas, Konstantinos" userId="cef3c5da-830f-404e-8e1c-0fd9e59c7a9b" providerId="ADAL" clId="{A643D154-30E9-4207-B261-23998A8AD2D9}" dt="2026-09-13T15:09:04.766" v="7139" actId="1076"/>
        <pc:sldMkLst>
          <pc:docMk/>
          <pc:sldMk cId="1192348650" sldId="786"/>
        </pc:sldMkLst>
        <pc:spChg chg="mod">
          <ac:chgData name="Tsiakas, Konstantinos" userId="cef3c5da-830f-404e-8e1c-0fd9e59c7a9b" providerId="ADAL" clId="{A643D154-30E9-4207-B261-23998A8AD2D9}" dt="2026-09-13T15:08:55.256" v="7137" actId="20577"/>
          <ac:spMkLst>
            <pc:docMk/>
            <pc:sldMk cId="1192348650" sldId="786"/>
            <ac:spMk id="4" creationId="{29FE6780-0D07-18F2-EA3E-C73644CF0658}"/>
          </ac:spMkLst>
        </pc:spChg>
        <pc:spChg chg="del">
          <ac:chgData name="Tsiakas, Konstantinos" userId="cef3c5da-830f-404e-8e1c-0fd9e59c7a9b" providerId="ADAL" clId="{A643D154-30E9-4207-B261-23998A8AD2D9}" dt="2026-09-13T15:08:59.499" v="7138" actId="478"/>
          <ac:spMkLst>
            <pc:docMk/>
            <pc:sldMk cId="1192348650" sldId="786"/>
            <ac:spMk id="6" creationId="{6CF80E1F-3F6E-FD99-573B-F070021A2086}"/>
          </ac:spMkLst>
        </pc:spChg>
        <pc:spChg chg="mod">
          <ac:chgData name="Tsiakas, Konstantinos" userId="cef3c5da-830f-404e-8e1c-0fd9e59c7a9b" providerId="ADAL" clId="{A643D154-30E9-4207-B261-23998A8AD2D9}" dt="2026-09-13T15:09:04.766" v="7139" actId="1076"/>
          <ac:spMkLst>
            <pc:docMk/>
            <pc:sldMk cId="1192348650" sldId="786"/>
            <ac:spMk id="7" creationId="{4B4686FF-2AF4-0416-CBD7-187F73978B44}"/>
          </ac:spMkLst>
        </pc:spChg>
      </pc:sldChg>
      <pc:sldChg chg="mod modShow">
        <pc:chgData name="Tsiakas, Konstantinos" userId="cef3c5da-830f-404e-8e1c-0fd9e59c7a9b" providerId="ADAL" clId="{A643D154-30E9-4207-B261-23998A8AD2D9}" dt="2026-09-13T19:10:38.624" v="7700" actId="34476"/>
        <pc:sldMkLst>
          <pc:docMk/>
          <pc:sldMk cId="2972867554" sldId="787"/>
        </pc:sldMkLst>
      </pc:sldChg>
      <pc:sldChg chg="addSp delSp modSp add mod">
        <pc:chgData name="Tsiakas, Konstantinos" userId="cef3c5da-830f-404e-8e1c-0fd9e59c7a9b" providerId="ADAL" clId="{A643D154-30E9-4207-B261-23998A8AD2D9}" dt="2026-09-13T15:15:15.786" v="7144" actId="1076"/>
        <pc:sldMkLst>
          <pc:docMk/>
          <pc:sldMk cId="1988061932" sldId="788"/>
        </pc:sldMkLst>
        <pc:spChg chg="del">
          <ac:chgData name="Tsiakas, Konstantinos" userId="cef3c5da-830f-404e-8e1c-0fd9e59c7a9b" providerId="ADAL" clId="{A643D154-30E9-4207-B261-23998A8AD2D9}" dt="2026-09-13T15:15:08.799" v="7141" actId="478"/>
          <ac:spMkLst>
            <pc:docMk/>
            <pc:sldMk cId="1988061932" sldId="788"/>
            <ac:spMk id="3" creationId="{71DDA64D-252A-CEFE-DC33-D68EFAA7616D}"/>
          </ac:spMkLst>
        </pc:spChg>
        <pc:picChg chg="add mod">
          <ac:chgData name="Tsiakas, Konstantinos" userId="cef3c5da-830f-404e-8e1c-0fd9e59c7a9b" providerId="ADAL" clId="{A643D154-30E9-4207-B261-23998A8AD2D9}" dt="2026-09-13T15:15:15.786" v="7144" actId="1076"/>
          <ac:picMkLst>
            <pc:docMk/>
            <pc:sldMk cId="1988061932" sldId="788"/>
            <ac:picMk id="4" creationId="{512971D7-B2A9-65DF-AB8A-2BD625014961}"/>
          </ac:picMkLst>
        </pc:picChg>
      </pc:sldChg>
      <pc:sldChg chg="addSp delSp modSp add mod">
        <pc:chgData name="Tsiakas, Konstantinos" userId="cef3c5da-830f-404e-8e1c-0fd9e59c7a9b" providerId="ADAL" clId="{A643D154-30E9-4207-B261-23998A8AD2D9}" dt="2026-09-13T15:38:28.368" v="7386" actId="1076"/>
        <pc:sldMkLst>
          <pc:docMk/>
          <pc:sldMk cId="4153440258" sldId="789"/>
        </pc:sldMkLst>
        <pc:spChg chg="mod">
          <ac:chgData name="Tsiakas, Konstantinos" userId="cef3c5da-830f-404e-8e1c-0fd9e59c7a9b" providerId="ADAL" clId="{A643D154-30E9-4207-B261-23998A8AD2D9}" dt="2026-09-13T15:20:35.668" v="7174" actId="1076"/>
          <ac:spMkLst>
            <pc:docMk/>
            <pc:sldMk cId="4153440258" sldId="789"/>
            <ac:spMk id="3" creationId="{0FA5854B-67A4-D599-92E6-D6FC6CE679C6}"/>
          </ac:spMkLst>
        </pc:spChg>
        <pc:spChg chg="add mod">
          <ac:chgData name="Tsiakas, Konstantinos" userId="cef3c5da-830f-404e-8e1c-0fd9e59c7a9b" providerId="ADAL" clId="{A643D154-30E9-4207-B261-23998A8AD2D9}" dt="2026-09-13T15:38:19.618" v="7383" actId="20577"/>
          <ac:spMkLst>
            <pc:docMk/>
            <pc:sldMk cId="4153440258" sldId="789"/>
            <ac:spMk id="17" creationId="{FD810CD9-EAD1-D6B1-744A-AE8E7A37E403}"/>
          </ac:spMkLst>
        </pc:spChg>
        <pc:picChg chg="add del mod">
          <ac:chgData name="Tsiakas, Konstantinos" userId="cef3c5da-830f-404e-8e1c-0fd9e59c7a9b" providerId="ADAL" clId="{A643D154-30E9-4207-B261-23998A8AD2D9}" dt="2026-09-13T15:24:40.415" v="7206" actId="478"/>
          <ac:picMkLst>
            <pc:docMk/>
            <pc:sldMk cId="4153440258" sldId="789"/>
            <ac:picMk id="4" creationId="{51941D69-4364-88CB-B604-1AAF3D113357}"/>
          </ac:picMkLst>
        </pc:picChg>
        <pc:picChg chg="add del mod">
          <ac:chgData name="Tsiakas, Konstantinos" userId="cef3c5da-830f-404e-8e1c-0fd9e59c7a9b" providerId="ADAL" clId="{A643D154-30E9-4207-B261-23998A8AD2D9}" dt="2026-09-13T15:22:39.952" v="7187" actId="22"/>
          <ac:picMkLst>
            <pc:docMk/>
            <pc:sldMk cId="4153440258" sldId="789"/>
            <ac:picMk id="11" creationId="{70E6A654-63C4-308F-42C4-2E85615843B6}"/>
          </ac:picMkLst>
        </pc:picChg>
        <pc:picChg chg="add del mod">
          <ac:chgData name="Tsiakas, Konstantinos" userId="cef3c5da-830f-404e-8e1c-0fd9e59c7a9b" providerId="ADAL" clId="{A643D154-30E9-4207-B261-23998A8AD2D9}" dt="2026-09-13T15:22:39.952" v="7187" actId="22"/>
          <ac:picMkLst>
            <pc:docMk/>
            <pc:sldMk cId="4153440258" sldId="789"/>
            <ac:picMk id="13" creationId="{59089271-9BFE-8D0B-52C6-EE91C7AF4A80}"/>
          </ac:picMkLst>
        </pc:picChg>
        <pc:picChg chg="add mod">
          <ac:chgData name="Tsiakas, Konstantinos" userId="cef3c5da-830f-404e-8e1c-0fd9e59c7a9b" providerId="ADAL" clId="{A643D154-30E9-4207-B261-23998A8AD2D9}" dt="2026-09-13T15:37:31.133" v="7374" actId="1076"/>
          <ac:picMkLst>
            <pc:docMk/>
            <pc:sldMk cId="4153440258" sldId="789"/>
            <ac:picMk id="15" creationId="{EE3EF666-6CD3-4955-6A9A-91EA5E1FD39A}"/>
          </ac:picMkLst>
        </pc:picChg>
        <pc:picChg chg="add mod">
          <ac:chgData name="Tsiakas, Konstantinos" userId="cef3c5da-830f-404e-8e1c-0fd9e59c7a9b" providerId="ADAL" clId="{A643D154-30E9-4207-B261-23998A8AD2D9}" dt="2026-09-13T15:38:28.368" v="7386" actId="1076"/>
          <ac:picMkLst>
            <pc:docMk/>
            <pc:sldMk cId="4153440258" sldId="789"/>
            <ac:picMk id="19" creationId="{A795A7DE-340C-2DA3-96B3-070F6DDFFBCC}"/>
          </ac:picMkLst>
        </pc:picChg>
      </pc:sldChg>
      <pc:sldChg chg="mod modShow">
        <pc:chgData name="Tsiakas, Konstantinos" userId="cef3c5da-830f-404e-8e1c-0fd9e59c7a9b" providerId="ADAL" clId="{A643D154-30E9-4207-B261-23998A8AD2D9}" dt="2026-09-13T15:44:46.957" v="7391" actId="34476"/>
        <pc:sldMkLst>
          <pc:docMk/>
          <pc:sldMk cId="3606397123" sldId="790"/>
        </pc:sldMkLst>
      </pc:sldChg>
      <pc:sldChg chg="modSp add del mod">
        <pc:chgData name="Tsiakas, Konstantinos" userId="cef3c5da-830f-404e-8e1c-0fd9e59c7a9b" providerId="ADAL" clId="{A643D154-30E9-4207-B261-23998A8AD2D9}" dt="2026-09-13T15:24:02.583" v="7205" actId="47"/>
        <pc:sldMkLst>
          <pc:docMk/>
          <pc:sldMk cId="1878696950" sldId="791"/>
        </pc:sldMkLst>
        <pc:picChg chg="mod">
          <ac:chgData name="Tsiakas, Konstantinos" userId="cef3c5da-830f-404e-8e1c-0fd9e59c7a9b" providerId="ADAL" clId="{A643D154-30E9-4207-B261-23998A8AD2D9}" dt="2026-09-13T15:22:55.426" v="7189" actId="1076"/>
          <ac:picMkLst>
            <pc:docMk/>
            <pc:sldMk cId="1878696950" sldId="791"/>
            <ac:picMk id="4" creationId="{5FD001F1-EFF2-6BFC-6B5F-6C0001B4E6D2}"/>
          </ac:picMkLst>
        </pc:picChg>
      </pc:sldChg>
      <pc:sldChg chg="addSp delSp modSp add mod">
        <pc:chgData name="Tsiakas, Konstantinos" userId="cef3c5da-830f-404e-8e1c-0fd9e59c7a9b" providerId="ADAL" clId="{A643D154-30E9-4207-B261-23998A8AD2D9}" dt="2026-09-13T15:23:52.214" v="7202" actId="1076"/>
        <pc:sldMkLst>
          <pc:docMk/>
          <pc:sldMk cId="497049140" sldId="792"/>
        </pc:sldMkLst>
        <pc:picChg chg="del">
          <ac:chgData name="Tsiakas, Konstantinos" userId="cef3c5da-830f-404e-8e1c-0fd9e59c7a9b" providerId="ADAL" clId="{A643D154-30E9-4207-B261-23998A8AD2D9}" dt="2026-09-13T15:23:07.325" v="7191" actId="478"/>
          <ac:picMkLst>
            <pc:docMk/>
            <pc:sldMk cId="497049140" sldId="792"/>
            <ac:picMk id="4" creationId="{0E4530D0-5F7F-E508-F585-0A41D8D42C95}"/>
          </ac:picMkLst>
        </pc:picChg>
        <pc:picChg chg="add del mod">
          <ac:chgData name="Tsiakas, Konstantinos" userId="cef3c5da-830f-404e-8e1c-0fd9e59c7a9b" providerId="ADAL" clId="{A643D154-30E9-4207-B261-23998A8AD2D9}" dt="2026-09-13T15:23:40.511" v="7198" actId="478"/>
          <ac:picMkLst>
            <pc:docMk/>
            <pc:sldMk cId="497049140" sldId="792"/>
            <ac:picMk id="5" creationId="{78A551C0-2B97-F11C-6648-EC8C5D5895D2}"/>
          </ac:picMkLst>
        </pc:picChg>
        <pc:picChg chg="add del mod">
          <ac:chgData name="Tsiakas, Konstantinos" userId="cef3c5da-830f-404e-8e1c-0fd9e59c7a9b" providerId="ADAL" clId="{A643D154-30E9-4207-B261-23998A8AD2D9}" dt="2026-09-13T15:23:40.511" v="7198" actId="478"/>
          <ac:picMkLst>
            <pc:docMk/>
            <pc:sldMk cId="497049140" sldId="792"/>
            <ac:picMk id="12" creationId="{36BF6EA7-7AB9-EB63-969C-AE209E210DB5}"/>
          </ac:picMkLst>
        </pc:picChg>
        <pc:picChg chg="add mod">
          <ac:chgData name="Tsiakas, Konstantinos" userId="cef3c5da-830f-404e-8e1c-0fd9e59c7a9b" providerId="ADAL" clId="{A643D154-30E9-4207-B261-23998A8AD2D9}" dt="2026-09-13T15:23:52.214" v="7202" actId="1076"/>
          <ac:picMkLst>
            <pc:docMk/>
            <pc:sldMk cId="497049140" sldId="792"/>
            <ac:picMk id="14" creationId="{D8C8381A-DF47-7338-8A1F-0F54DAB6D0EE}"/>
          </ac:picMkLst>
        </pc:picChg>
      </pc:sldChg>
      <pc:sldChg chg="add del">
        <pc:chgData name="Tsiakas, Konstantinos" userId="cef3c5da-830f-404e-8e1c-0fd9e59c7a9b" providerId="ADAL" clId="{A643D154-30E9-4207-B261-23998A8AD2D9}" dt="2026-09-13T15:24:00.895" v="7204" actId="47"/>
        <pc:sldMkLst>
          <pc:docMk/>
          <pc:sldMk cId="97738759" sldId="793"/>
        </pc:sldMkLst>
      </pc:sldChg>
      <pc:sldChg chg="add">
        <pc:chgData name="Tsiakas, Konstantinos" userId="cef3c5da-830f-404e-8e1c-0fd9e59c7a9b" providerId="ADAL" clId="{A643D154-30E9-4207-B261-23998A8AD2D9}" dt="2026-09-13T18:56:22.797" v="7484" actId="2890"/>
        <pc:sldMkLst>
          <pc:docMk/>
          <pc:sldMk cId="1916437487" sldId="793"/>
        </pc:sldMkLst>
      </pc:sldChg>
      <pc:sldChg chg="modSp add mod">
        <pc:chgData name="Tsiakas, Konstantinos" userId="cef3c5da-830f-404e-8e1c-0fd9e59c7a9b" providerId="ADAL" clId="{A643D154-30E9-4207-B261-23998A8AD2D9}" dt="2026-09-13T19:10:10.099" v="7699" actId="20577"/>
        <pc:sldMkLst>
          <pc:docMk/>
          <pc:sldMk cId="1409821419" sldId="794"/>
        </pc:sldMkLst>
        <pc:spChg chg="mod">
          <ac:chgData name="Tsiakas, Konstantinos" userId="cef3c5da-830f-404e-8e1c-0fd9e59c7a9b" providerId="ADAL" clId="{A643D154-30E9-4207-B261-23998A8AD2D9}" dt="2026-09-13T19:10:10.099" v="7699" actId="20577"/>
          <ac:spMkLst>
            <pc:docMk/>
            <pc:sldMk cId="1409821419" sldId="794"/>
            <ac:spMk id="3" creationId="{F57A134E-C945-665C-2085-F8D8B0DF9604}"/>
          </ac:spMkLst>
        </pc:spChg>
      </pc:sldChg>
      <pc:sldChg chg="add del setBg">
        <pc:chgData name="Tsiakas, Konstantinos" userId="cef3c5da-830f-404e-8e1c-0fd9e59c7a9b" providerId="ADAL" clId="{A643D154-30E9-4207-B261-23998A8AD2D9}" dt="2026-09-13T19:10:04.030" v="7682"/>
        <pc:sldMkLst>
          <pc:docMk/>
          <pc:sldMk cId="2934931218" sldId="794"/>
        </pc:sldMkLst>
      </pc:sldChg>
      <pc:sldChg chg="delSp modSp add del mod">
        <pc:chgData name="Tsiakas, Konstantinos" userId="cef3c5da-830f-404e-8e1c-0fd9e59c7a9b" providerId="ADAL" clId="{A643D154-30E9-4207-B261-23998A8AD2D9}" dt="2026-09-13T19:08:06.464" v="7680" actId="47"/>
        <pc:sldMkLst>
          <pc:docMk/>
          <pc:sldMk cId="3339017430" sldId="794"/>
        </pc:sldMkLst>
        <pc:spChg chg="mod">
          <ac:chgData name="Tsiakas, Konstantinos" userId="cef3c5da-830f-404e-8e1c-0fd9e59c7a9b" providerId="ADAL" clId="{A643D154-30E9-4207-B261-23998A8AD2D9}" dt="2026-09-13T19:07:53.196" v="7668" actId="20577"/>
          <ac:spMkLst>
            <pc:docMk/>
            <pc:sldMk cId="3339017430" sldId="794"/>
            <ac:spMk id="8" creationId="{7A46508A-BB2D-5919-82CD-7933DF8AB816}"/>
          </ac:spMkLst>
        </pc:spChg>
        <pc:spChg chg="del mod">
          <ac:chgData name="Tsiakas, Konstantinos" userId="cef3c5da-830f-404e-8e1c-0fd9e59c7a9b" providerId="ADAL" clId="{A643D154-30E9-4207-B261-23998A8AD2D9}" dt="2026-09-13T19:08:03.437" v="7679"/>
          <ac:spMkLst>
            <pc:docMk/>
            <pc:sldMk cId="3339017430" sldId="794"/>
            <ac:spMk id="14" creationId="{6BBFB8EE-96CC-27A6-EEF7-CFC0EC3E3870}"/>
          </ac:spMkLst>
        </pc:spChg>
      </pc:sldChg>
      <pc:sldMasterChg chg="delSldLayout">
        <pc:chgData name="Tsiakas, Konstantinos" userId="cef3c5da-830f-404e-8e1c-0fd9e59c7a9b" providerId="ADAL" clId="{A643D154-30E9-4207-B261-23998A8AD2D9}" dt="2026-09-03T15:44:25.659" v="4569" actId="47"/>
        <pc:sldMasterMkLst>
          <pc:docMk/>
          <pc:sldMasterMk cId="0" sldId="2147483662"/>
        </pc:sldMasterMkLst>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a:extLst>
            <a:ext uri="{FF2B5EF4-FFF2-40B4-BE49-F238E27FC236}">
              <a16:creationId xmlns:a16="http://schemas.microsoft.com/office/drawing/2014/main" id="{E75ECA32-CA6C-C471-7B44-E5E17BF040E6}"/>
            </a:ext>
          </a:extLst>
        </p:cNvPr>
        <p:cNvGrpSpPr/>
        <p:nvPr/>
      </p:nvGrpSpPr>
      <p:grpSpPr>
        <a:xfrm>
          <a:off x="0" y="0"/>
          <a:ext cx="0" cy="0"/>
          <a:chOff x="0" y="0"/>
          <a:chExt cx="0" cy="0"/>
        </a:xfrm>
      </p:grpSpPr>
      <p:sp>
        <p:nvSpPr>
          <p:cNvPr id="74" name="Google Shape;74;g135e1f71698_0_106:notes">
            <a:extLst>
              <a:ext uri="{FF2B5EF4-FFF2-40B4-BE49-F238E27FC236}">
                <a16:creationId xmlns:a16="http://schemas.microsoft.com/office/drawing/2014/main" id="{72F0A5B7-1366-DF30-E37D-E953B6621A8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135e1f71698_0_106:notes">
            <a:extLst>
              <a:ext uri="{FF2B5EF4-FFF2-40B4-BE49-F238E27FC236}">
                <a16:creationId xmlns:a16="http://schemas.microsoft.com/office/drawing/2014/main" id="{10EFC1E2-AC4D-F895-6566-E6A3257C98A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To replace the image</a:t>
            </a:r>
            <a:r>
              <a:rPr lang="en"/>
              <a:t>: Right click on it &gt; Replace image &gt; Upload from computer &gt; Select the image you want &gt; Open</a:t>
            </a:r>
            <a:endParaRPr/>
          </a:p>
          <a:p>
            <a:pPr marL="0" lvl="0" indent="0" algn="l" rtl="0">
              <a:spcBef>
                <a:spcPts val="0"/>
              </a:spcBef>
              <a:spcAft>
                <a:spcPts val="0"/>
              </a:spcAft>
              <a:buNone/>
            </a:pPr>
            <a:r>
              <a:rPr lang="en"/>
              <a:t>You can also resize the new image by double clicking on it.</a:t>
            </a:r>
            <a:endParaRPr/>
          </a:p>
        </p:txBody>
      </p:sp>
    </p:spTree>
    <p:extLst>
      <p:ext uri="{BB962C8B-B14F-4D97-AF65-F5344CB8AC3E}">
        <p14:creationId xmlns:p14="http://schemas.microsoft.com/office/powerpoint/2010/main" val="4709993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a:extLst>
            <a:ext uri="{FF2B5EF4-FFF2-40B4-BE49-F238E27FC236}">
              <a16:creationId xmlns:a16="http://schemas.microsoft.com/office/drawing/2014/main" id="{E38B7723-DD4B-25BB-910E-02D9768A87C5}"/>
            </a:ext>
          </a:extLst>
        </p:cNvPr>
        <p:cNvGrpSpPr/>
        <p:nvPr/>
      </p:nvGrpSpPr>
      <p:grpSpPr>
        <a:xfrm>
          <a:off x="0" y="0"/>
          <a:ext cx="0" cy="0"/>
          <a:chOff x="0" y="0"/>
          <a:chExt cx="0" cy="0"/>
        </a:xfrm>
      </p:grpSpPr>
      <p:sp>
        <p:nvSpPr>
          <p:cNvPr id="116" name="Google Shape;116;g32dd66a269e_1_84:notes">
            <a:extLst>
              <a:ext uri="{FF2B5EF4-FFF2-40B4-BE49-F238E27FC236}">
                <a16:creationId xmlns:a16="http://schemas.microsoft.com/office/drawing/2014/main" id="{D5650C6A-008C-5097-ABA0-4DAF6350B60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2dd66a269e_1_84:notes">
            <a:extLst>
              <a:ext uri="{FF2B5EF4-FFF2-40B4-BE49-F238E27FC236}">
                <a16:creationId xmlns:a16="http://schemas.microsoft.com/office/drawing/2014/main" id="{D0EBCCB7-BCE4-A176-7757-E8827ACE2F2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144790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a:extLst>
            <a:ext uri="{FF2B5EF4-FFF2-40B4-BE49-F238E27FC236}">
              <a16:creationId xmlns:a16="http://schemas.microsoft.com/office/drawing/2014/main" id="{DB250E2F-A2D9-15B9-1418-93B033BB5B07}"/>
            </a:ext>
          </a:extLst>
        </p:cNvPr>
        <p:cNvGrpSpPr/>
        <p:nvPr/>
      </p:nvGrpSpPr>
      <p:grpSpPr>
        <a:xfrm>
          <a:off x="0" y="0"/>
          <a:ext cx="0" cy="0"/>
          <a:chOff x="0" y="0"/>
          <a:chExt cx="0" cy="0"/>
        </a:xfrm>
      </p:grpSpPr>
      <p:sp>
        <p:nvSpPr>
          <p:cNvPr id="116" name="Google Shape;116;g32dd66a269e_1_84:notes">
            <a:extLst>
              <a:ext uri="{FF2B5EF4-FFF2-40B4-BE49-F238E27FC236}">
                <a16:creationId xmlns:a16="http://schemas.microsoft.com/office/drawing/2014/main" id="{D5F4D373-D6DC-2031-06DC-85F3141D15C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2dd66a269e_1_84:notes">
            <a:extLst>
              <a:ext uri="{FF2B5EF4-FFF2-40B4-BE49-F238E27FC236}">
                <a16:creationId xmlns:a16="http://schemas.microsoft.com/office/drawing/2014/main" id="{59A6CE50-3C52-71B8-5E77-B683C4AB5B8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68560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a:extLst>
            <a:ext uri="{FF2B5EF4-FFF2-40B4-BE49-F238E27FC236}">
              <a16:creationId xmlns:a16="http://schemas.microsoft.com/office/drawing/2014/main" id="{17AB5A3E-5592-97B4-691E-6F4D89F052BC}"/>
            </a:ext>
          </a:extLst>
        </p:cNvPr>
        <p:cNvGrpSpPr/>
        <p:nvPr/>
      </p:nvGrpSpPr>
      <p:grpSpPr>
        <a:xfrm>
          <a:off x="0" y="0"/>
          <a:ext cx="0" cy="0"/>
          <a:chOff x="0" y="0"/>
          <a:chExt cx="0" cy="0"/>
        </a:xfrm>
      </p:grpSpPr>
      <p:sp>
        <p:nvSpPr>
          <p:cNvPr id="116" name="Google Shape;116;g32dd66a269e_1_84:notes">
            <a:extLst>
              <a:ext uri="{FF2B5EF4-FFF2-40B4-BE49-F238E27FC236}">
                <a16:creationId xmlns:a16="http://schemas.microsoft.com/office/drawing/2014/main" id="{59B91296-140D-56C8-6EAA-B4FA024C385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2dd66a269e_1_84:notes">
            <a:extLst>
              <a:ext uri="{FF2B5EF4-FFF2-40B4-BE49-F238E27FC236}">
                <a16:creationId xmlns:a16="http://schemas.microsoft.com/office/drawing/2014/main" id="{B23ED981-84A3-7DB5-B426-FD12F4CB167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351025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a:extLst>
            <a:ext uri="{FF2B5EF4-FFF2-40B4-BE49-F238E27FC236}">
              <a16:creationId xmlns:a16="http://schemas.microsoft.com/office/drawing/2014/main" id="{ADEBEABE-2424-F696-268A-3C650D7AD1C3}"/>
            </a:ext>
          </a:extLst>
        </p:cNvPr>
        <p:cNvGrpSpPr/>
        <p:nvPr/>
      </p:nvGrpSpPr>
      <p:grpSpPr>
        <a:xfrm>
          <a:off x="0" y="0"/>
          <a:ext cx="0" cy="0"/>
          <a:chOff x="0" y="0"/>
          <a:chExt cx="0" cy="0"/>
        </a:xfrm>
      </p:grpSpPr>
      <p:sp>
        <p:nvSpPr>
          <p:cNvPr id="116" name="Google Shape;116;g32dd66a269e_1_84:notes">
            <a:extLst>
              <a:ext uri="{FF2B5EF4-FFF2-40B4-BE49-F238E27FC236}">
                <a16:creationId xmlns:a16="http://schemas.microsoft.com/office/drawing/2014/main" id="{4D7B840B-FF59-B565-95B1-11081C18F5F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2dd66a269e_1_84:notes">
            <a:extLst>
              <a:ext uri="{FF2B5EF4-FFF2-40B4-BE49-F238E27FC236}">
                <a16:creationId xmlns:a16="http://schemas.microsoft.com/office/drawing/2014/main" id="{C30EB424-EB28-FE67-6EE1-D8C8E911C65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430716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a:extLst>
            <a:ext uri="{FF2B5EF4-FFF2-40B4-BE49-F238E27FC236}">
              <a16:creationId xmlns:a16="http://schemas.microsoft.com/office/drawing/2014/main" id="{043AA2D6-3BA4-19A4-3364-9CC378DF88F6}"/>
            </a:ext>
          </a:extLst>
        </p:cNvPr>
        <p:cNvGrpSpPr/>
        <p:nvPr/>
      </p:nvGrpSpPr>
      <p:grpSpPr>
        <a:xfrm>
          <a:off x="0" y="0"/>
          <a:ext cx="0" cy="0"/>
          <a:chOff x="0" y="0"/>
          <a:chExt cx="0" cy="0"/>
        </a:xfrm>
      </p:grpSpPr>
      <p:sp>
        <p:nvSpPr>
          <p:cNvPr id="137" name="Google Shape;137;g333cfd83bc1_0_0:notes">
            <a:extLst>
              <a:ext uri="{FF2B5EF4-FFF2-40B4-BE49-F238E27FC236}">
                <a16:creationId xmlns:a16="http://schemas.microsoft.com/office/drawing/2014/main" id="{ADE1329D-F749-E464-0949-FC953DEEFFD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333cfd83bc1_0_0:notes">
            <a:extLst>
              <a:ext uri="{FF2B5EF4-FFF2-40B4-BE49-F238E27FC236}">
                <a16:creationId xmlns:a16="http://schemas.microsoft.com/office/drawing/2014/main" id="{E9787708-65F6-D273-0B0D-2A49FB93944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To replace the image</a:t>
            </a:r>
            <a:r>
              <a:rPr lang="en">
                <a:solidFill>
                  <a:schemeClr val="dk1"/>
                </a:solidFill>
              </a:rPr>
              <a:t>: Right click on it &gt; Replace image &gt; Upload from computer &gt; Select the image you want &gt; Open</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You can also resize the new image by double clicking on it.</a:t>
            </a:r>
            <a:endParaRPr>
              <a:solidFill>
                <a:schemeClr val="dk1"/>
              </a:solidFill>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19099898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a:extLst>
            <a:ext uri="{FF2B5EF4-FFF2-40B4-BE49-F238E27FC236}">
              <a16:creationId xmlns:a16="http://schemas.microsoft.com/office/drawing/2014/main" id="{9A5644FF-5A88-F971-DD11-D60A15E842C5}"/>
            </a:ext>
          </a:extLst>
        </p:cNvPr>
        <p:cNvGrpSpPr/>
        <p:nvPr/>
      </p:nvGrpSpPr>
      <p:grpSpPr>
        <a:xfrm>
          <a:off x="0" y="0"/>
          <a:ext cx="0" cy="0"/>
          <a:chOff x="0" y="0"/>
          <a:chExt cx="0" cy="0"/>
        </a:xfrm>
      </p:grpSpPr>
      <p:sp>
        <p:nvSpPr>
          <p:cNvPr id="116" name="Google Shape;116;g32dd66a269e_1_84:notes">
            <a:extLst>
              <a:ext uri="{FF2B5EF4-FFF2-40B4-BE49-F238E27FC236}">
                <a16:creationId xmlns:a16="http://schemas.microsoft.com/office/drawing/2014/main" id="{EC44711B-1FF2-F51C-8409-9AF8CF3659B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2dd66a269e_1_84:notes">
            <a:extLst>
              <a:ext uri="{FF2B5EF4-FFF2-40B4-BE49-F238E27FC236}">
                <a16:creationId xmlns:a16="http://schemas.microsoft.com/office/drawing/2014/main" id="{CD578E5E-2300-D4F2-4517-1E03FE4E220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974976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a:extLst>
            <a:ext uri="{FF2B5EF4-FFF2-40B4-BE49-F238E27FC236}">
              <a16:creationId xmlns:a16="http://schemas.microsoft.com/office/drawing/2014/main" id="{CBA0AB67-DEA3-BEC8-7779-8409B2F37A80}"/>
            </a:ext>
          </a:extLst>
        </p:cNvPr>
        <p:cNvGrpSpPr/>
        <p:nvPr/>
      </p:nvGrpSpPr>
      <p:grpSpPr>
        <a:xfrm>
          <a:off x="0" y="0"/>
          <a:ext cx="0" cy="0"/>
          <a:chOff x="0" y="0"/>
          <a:chExt cx="0" cy="0"/>
        </a:xfrm>
      </p:grpSpPr>
      <p:sp>
        <p:nvSpPr>
          <p:cNvPr id="116" name="Google Shape;116;g32dd66a269e_1_84:notes">
            <a:extLst>
              <a:ext uri="{FF2B5EF4-FFF2-40B4-BE49-F238E27FC236}">
                <a16:creationId xmlns:a16="http://schemas.microsoft.com/office/drawing/2014/main" id="{0667533D-0AFD-2EE8-0294-97311352C5D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2dd66a269e_1_84:notes">
            <a:extLst>
              <a:ext uri="{FF2B5EF4-FFF2-40B4-BE49-F238E27FC236}">
                <a16:creationId xmlns:a16="http://schemas.microsoft.com/office/drawing/2014/main" id="{86293BA8-8E1F-9234-0B51-D5B49A072E6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772009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a:extLst>
            <a:ext uri="{FF2B5EF4-FFF2-40B4-BE49-F238E27FC236}">
              <a16:creationId xmlns:a16="http://schemas.microsoft.com/office/drawing/2014/main" id="{B3992CFF-75D5-7963-9CD8-C8EFBED5A028}"/>
            </a:ext>
          </a:extLst>
        </p:cNvPr>
        <p:cNvGrpSpPr/>
        <p:nvPr/>
      </p:nvGrpSpPr>
      <p:grpSpPr>
        <a:xfrm>
          <a:off x="0" y="0"/>
          <a:ext cx="0" cy="0"/>
          <a:chOff x="0" y="0"/>
          <a:chExt cx="0" cy="0"/>
        </a:xfrm>
      </p:grpSpPr>
      <p:sp>
        <p:nvSpPr>
          <p:cNvPr id="116" name="Google Shape;116;g32dd66a269e_1_84:notes">
            <a:extLst>
              <a:ext uri="{FF2B5EF4-FFF2-40B4-BE49-F238E27FC236}">
                <a16:creationId xmlns:a16="http://schemas.microsoft.com/office/drawing/2014/main" id="{CFAD3288-75AA-E8D4-E95F-EFAB14F4A6A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2dd66a269e_1_84:notes">
            <a:extLst>
              <a:ext uri="{FF2B5EF4-FFF2-40B4-BE49-F238E27FC236}">
                <a16:creationId xmlns:a16="http://schemas.microsoft.com/office/drawing/2014/main" id="{5D055980-810B-093A-3C47-EE14D3A53E2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020665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a:extLst>
            <a:ext uri="{FF2B5EF4-FFF2-40B4-BE49-F238E27FC236}">
              <a16:creationId xmlns:a16="http://schemas.microsoft.com/office/drawing/2014/main" id="{8ADDC060-FE4C-A312-0658-1FDA678A236E}"/>
            </a:ext>
          </a:extLst>
        </p:cNvPr>
        <p:cNvGrpSpPr/>
        <p:nvPr/>
      </p:nvGrpSpPr>
      <p:grpSpPr>
        <a:xfrm>
          <a:off x="0" y="0"/>
          <a:ext cx="0" cy="0"/>
          <a:chOff x="0" y="0"/>
          <a:chExt cx="0" cy="0"/>
        </a:xfrm>
      </p:grpSpPr>
      <p:sp>
        <p:nvSpPr>
          <p:cNvPr id="137" name="Google Shape;137;g333cfd83bc1_0_0:notes">
            <a:extLst>
              <a:ext uri="{FF2B5EF4-FFF2-40B4-BE49-F238E27FC236}">
                <a16:creationId xmlns:a16="http://schemas.microsoft.com/office/drawing/2014/main" id="{850AE838-0413-7499-E296-8A5500E7292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333cfd83bc1_0_0:notes">
            <a:extLst>
              <a:ext uri="{FF2B5EF4-FFF2-40B4-BE49-F238E27FC236}">
                <a16:creationId xmlns:a16="http://schemas.microsoft.com/office/drawing/2014/main" id="{5310620B-6A0E-B30C-812B-DD1C733D2A8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To replace the image</a:t>
            </a:r>
            <a:r>
              <a:rPr lang="en">
                <a:solidFill>
                  <a:schemeClr val="dk1"/>
                </a:solidFill>
              </a:rPr>
              <a:t>: Right click on it &gt; Replace image &gt; Upload from computer &gt; Select the image you want &gt; Open</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You can also resize the new image by double clicking on it.</a:t>
            </a:r>
            <a:endParaRPr>
              <a:solidFill>
                <a:schemeClr val="dk1"/>
              </a:solidFill>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481192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a:extLst>
            <a:ext uri="{FF2B5EF4-FFF2-40B4-BE49-F238E27FC236}">
              <a16:creationId xmlns:a16="http://schemas.microsoft.com/office/drawing/2014/main" id="{70F0AB1E-56D2-3700-44E4-8EE24F93415F}"/>
            </a:ext>
          </a:extLst>
        </p:cNvPr>
        <p:cNvGrpSpPr/>
        <p:nvPr/>
      </p:nvGrpSpPr>
      <p:grpSpPr>
        <a:xfrm>
          <a:off x="0" y="0"/>
          <a:ext cx="0" cy="0"/>
          <a:chOff x="0" y="0"/>
          <a:chExt cx="0" cy="0"/>
        </a:xfrm>
      </p:grpSpPr>
      <p:sp>
        <p:nvSpPr>
          <p:cNvPr id="137" name="Google Shape;137;g333cfd83bc1_0_0:notes">
            <a:extLst>
              <a:ext uri="{FF2B5EF4-FFF2-40B4-BE49-F238E27FC236}">
                <a16:creationId xmlns:a16="http://schemas.microsoft.com/office/drawing/2014/main" id="{831B80BA-A0CF-D219-1D65-76C7196A62A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333cfd83bc1_0_0:notes">
            <a:extLst>
              <a:ext uri="{FF2B5EF4-FFF2-40B4-BE49-F238E27FC236}">
                <a16:creationId xmlns:a16="http://schemas.microsoft.com/office/drawing/2014/main" id="{A30F93EB-5D63-0F18-1A2A-DA75C49D36C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To replace the image</a:t>
            </a:r>
            <a:r>
              <a:rPr lang="en">
                <a:solidFill>
                  <a:schemeClr val="dk1"/>
                </a:solidFill>
              </a:rPr>
              <a:t>: Right click on it &gt; Replace image &gt; Upload from computer &gt; Select the image you want &gt; Open</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You can also resize the new image by double clicking on it.</a:t>
            </a:r>
            <a:endParaRPr>
              <a:solidFill>
                <a:schemeClr val="dk1"/>
              </a:solidFill>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6615646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a:extLst>
            <a:ext uri="{FF2B5EF4-FFF2-40B4-BE49-F238E27FC236}">
              <a16:creationId xmlns:a16="http://schemas.microsoft.com/office/drawing/2014/main" id="{3093881D-0253-8647-BFFA-C6BD8030DB07}"/>
            </a:ext>
          </a:extLst>
        </p:cNvPr>
        <p:cNvGrpSpPr/>
        <p:nvPr/>
      </p:nvGrpSpPr>
      <p:grpSpPr>
        <a:xfrm>
          <a:off x="0" y="0"/>
          <a:ext cx="0" cy="0"/>
          <a:chOff x="0" y="0"/>
          <a:chExt cx="0" cy="0"/>
        </a:xfrm>
      </p:grpSpPr>
      <p:sp>
        <p:nvSpPr>
          <p:cNvPr id="137" name="Google Shape;137;g333cfd83bc1_0_0:notes">
            <a:extLst>
              <a:ext uri="{FF2B5EF4-FFF2-40B4-BE49-F238E27FC236}">
                <a16:creationId xmlns:a16="http://schemas.microsoft.com/office/drawing/2014/main" id="{7AA04C45-0D2A-E31B-3783-72B946579AA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333cfd83bc1_0_0:notes">
            <a:extLst>
              <a:ext uri="{FF2B5EF4-FFF2-40B4-BE49-F238E27FC236}">
                <a16:creationId xmlns:a16="http://schemas.microsoft.com/office/drawing/2014/main" id="{97400D33-7748-7632-1E73-92C2560009D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To replace the image</a:t>
            </a:r>
            <a:r>
              <a:rPr lang="en">
                <a:solidFill>
                  <a:schemeClr val="dk1"/>
                </a:solidFill>
              </a:rPr>
              <a:t>: Right click on it &gt; Replace image &gt; Upload from computer &gt; Select the image you want &gt; Open</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You can also resize the new image by double clicking on it.</a:t>
            </a:r>
            <a:endParaRPr>
              <a:solidFill>
                <a:schemeClr val="dk1"/>
              </a:solidFill>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7350328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a:extLst>
            <a:ext uri="{FF2B5EF4-FFF2-40B4-BE49-F238E27FC236}">
              <a16:creationId xmlns:a16="http://schemas.microsoft.com/office/drawing/2014/main" id="{7B5860A2-8870-112D-8860-0CD17B125189}"/>
            </a:ext>
          </a:extLst>
        </p:cNvPr>
        <p:cNvGrpSpPr/>
        <p:nvPr/>
      </p:nvGrpSpPr>
      <p:grpSpPr>
        <a:xfrm>
          <a:off x="0" y="0"/>
          <a:ext cx="0" cy="0"/>
          <a:chOff x="0" y="0"/>
          <a:chExt cx="0" cy="0"/>
        </a:xfrm>
      </p:grpSpPr>
      <p:sp>
        <p:nvSpPr>
          <p:cNvPr id="116" name="Google Shape;116;g32dd66a269e_1_84:notes">
            <a:extLst>
              <a:ext uri="{FF2B5EF4-FFF2-40B4-BE49-F238E27FC236}">
                <a16:creationId xmlns:a16="http://schemas.microsoft.com/office/drawing/2014/main" id="{7575E14C-9086-26C9-AC12-409D48877F1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2dd66a269e_1_84:notes">
            <a:extLst>
              <a:ext uri="{FF2B5EF4-FFF2-40B4-BE49-F238E27FC236}">
                <a16:creationId xmlns:a16="http://schemas.microsoft.com/office/drawing/2014/main" id="{2260C0C7-9195-7198-1E5B-2D3EAC3677B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199409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a:extLst>
            <a:ext uri="{FF2B5EF4-FFF2-40B4-BE49-F238E27FC236}">
              <a16:creationId xmlns:a16="http://schemas.microsoft.com/office/drawing/2014/main" id="{951CEBD0-93FF-7799-F041-5C453C2ABE8D}"/>
            </a:ext>
          </a:extLst>
        </p:cNvPr>
        <p:cNvGrpSpPr/>
        <p:nvPr/>
      </p:nvGrpSpPr>
      <p:grpSpPr>
        <a:xfrm>
          <a:off x="0" y="0"/>
          <a:ext cx="0" cy="0"/>
          <a:chOff x="0" y="0"/>
          <a:chExt cx="0" cy="0"/>
        </a:xfrm>
      </p:grpSpPr>
      <p:sp>
        <p:nvSpPr>
          <p:cNvPr id="137" name="Google Shape;137;g333cfd83bc1_0_0:notes">
            <a:extLst>
              <a:ext uri="{FF2B5EF4-FFF2-40B4-BE49-F238E27FC236}">
                <a16:creationId xmlns:a16="http://schemas.microsoft.com/office/drawing/2014/main" id="{19349E40-37B5-88D5-13D3-C49FC40DD94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333cfd83bc1_0_0:notes">
            <a:extLst>
              <a:ext uri="{FF2B5EF4-FFF2-40B4-BE49-F238E27FC236}">
                <a16:creationId xmlns:a16="http://schemas.microsoft.com/office/drawing/2014/main" id="{C90A67B6-E178-A965-F69C-7D20ED9CE4F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To replace the image</a:t>
            </a:r>
            <a:r>
              <a:rPr lang="en">
                <a:solidFill>
                  <a:schemeClr val="dk1"/>
                </a:solidFill>
              </a:rPr>
              <a:t>: Right click on it &gt; Replace image &gt; Upload from computer &gt; Select the image you want &gt; Open</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You can also resize the new image by double clicking on it.</a:t>
            </a:r>
            <a:endParaRPr>
              <a:solidFill>
                <a:schemeClr val="dk1"/>
              </a:solidFill>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6947601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a:extLst>
            <a:ext uri="{FF2B5EF4-FFF2-40B4-BE49-F238E27FC236}">
              <a16:creationId xmlns:a16="http://schemas.microsoft.com/office/drawing/2014/main" id="{1F7B098A-4748-138F-403A-57C6FFE2A96A}"/>
            </a:ext>
          </a:extLst>
        </p:cNvPr>
        <p:cNvGrpSpPr/>
        <p:nvPr/>
      </p:nvGrpSpPr>
      <p:grpSpPr>
        <a:xfrm>
          <a:off x="0" y="0"/>
          <a:ext cx="0" cy="0"/>
          <a:chOff x="0" y="0"/>
          <a:chExt cx="0" cy="0"/>
        </a:xfrm>
      </p:grpSpPr>
      <p:sp>
        <p:nvSpPr>
          <p:cNvPr id="116" name="Google Shape;116;g32dd66a269e_1_84:notes">
            <a:extLst>
              <a:ext uri="{FF2B5EF4-FFF2-40B4-BE49-F238E27FC236}">
                <a16:creationId xmlns:a16="http://schemas.microsoft.com/office/drawing/2014/main" id="{AB01EDEA-CA1D-9AD3-40EA-92BCE8AC0B4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2dd66a269e_1_84:notes">
            <a:extLst>
              <a:ext uri="{FF2B5EF4-FFF2-40B4-BE49-F238E27FC236}">
                <a16:creationId xmlns:a16="http://schemas.microsoft.com/office/drawing/2014/main" id="{A5A59F7F-9832-9CFF-B2F4-5980C5EB3A8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252461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a:extLst>
            <a:ext uri="{FF2B5EF4-FFF2-40B4-BE49-F238E27FC236}">
              <a16:creationId xmlns:a16="http://schemas.microsoft.com/office/drawing/2014/main" id="{CAF8F22B-D607-6F4D-D79B-BDFB564FCAC8}"/>
            </a:ext>
          </a:extLst>
        </p:cNvPr>
        <p:cNvGrpSpPr/>
        <p:nvPr/>
      </p:nvGrpSpPr>
      <p:grpSpPr>
        <a:xfrm>
          <a:off x="0" y="0"/>
          <a:ext cx="0" cy="0"/>
          <a:chOff x="0" y="0"/>
          <a:chExt cx="0" cy="0"/>
        </a:xfrm>
      </p:grpSpPr>
      <p:sp>
        <p:nvSpPr>
          <p:cNvPr id="116" name="Google Shape;116;g32dd66a269e_1_84:notes">
            <a:extLst>
              <a:ext uri="{FF2B5EF4-FFF2-40B4-BE49-F238E27FC236}">
                <a16:creationId xmlns:a16="http://schemas.microsoft.com/office/drawing/2014/main" id="{BDBB6B27-B399-F1B5-A212-60CDCA302EA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2dd66a269e_1_84:notes">
            <a:extLst>
              <a:ext uri="{FF2B5EF4-FFF2-40B4-BE49-F238E27FC236}">
                <a16:creationId xmlns:a16="http://schemas.microsoft.com/office/drawing/2014/main" id="{561F1068-8B23-3EB0-0664-B393D94EDDE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390397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a:extLst>
            <a:ext uri="{FF2B5EF4-FFF2-40B4-BE49-F238E27FC236}">
              <a16:creationId xmlns:a16="http://schemas.microsoft.com/office/drawing/2014/main" id="{28A34581-B9D2-6251-C8E2-034A5FF97D52}"/>
            </a:ext>
          </a:extLst>
        </p:cNvPr>
        <p:cNvGrpSpPr/>
        <p:nvPr/>
      </p:nvGrpSpPr>
      <p:grpSpPr>
        <a:xfrm>
          <a:off x="0" y="0"/>
          <a:ext cx="0" cy="0"/>
          <a:chOff x="0" y="0"/>
          <a:chExt cx="0" cy="0"/>
        </a:xfrm>
      </p:grpSpPr>
      <p:sp>
        <p:nvSpPr>
          <p:cNvPr id="116" name="Google Shape;116;g32dd66a269e_1_84:notes">
            <a:extLst>
              <a:ext uri="{FF2B5EF4-FFF2-40B4-BE49-F238E27FC236}">
                <a16:creationId xmlns:a16="http://schemas.microsoft.com/office/drawing/2014/main" id="{7B46FE3F-3178-D72A-AC27-05F35FE4431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2dd66a269e_1_84:notes">
            <a:extLst>
              <a:ext uri="{FF2B5EF4-FFF2-40B4-BE49-F238E27FC236}">
                <a16:creationId xmlns:a16="http://schemas.microsoft.com/office/drawing/2014/main" id="{16D511CE-ED89-25F6-C44A-A3AC29A3335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376840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a:extLst>
            <a:ext uri="{FF2B5EF4-FFF2-40B4-BE49-F238E27FC236}">
              <a16:creationId xmlns:a16="http://schemas.microsoft.com/office/drawing/2014/main" id="{7E9BBB32-488C-A174-1EDC-1736389BC246}"/>
            </a:ext>
          </a:extLst>
        </p:cNvPr>
        <p:cNvGrpSpPr/>
        <p:nvPr/>
      </p:nvGrpSpPr>
      <p:grpSpPr>
        <a:xfrm>
          <a:off x="0" y="0"/>
          <a:ext cx="0" cy="0"/>
          <a:chOff x="0" y="0"/>
          <a:chExt cx="0" cy="0"/>
        </a:xfrm>
      </p:grpSpPr>
      <p:sp>
        <p:nvSpPr>
          <p:cNvPr id="116" name="Google Shape;116;g32dd66a269e_1_84:notes">
            <a:extLst>
              <a:ext uri="{FF2B5EF4-FFF2-40B4-BE49-F238E27FC236}">
                <a16:creationId xmlns:a16="http://schemas.microsoft.com/office/drawing/2014/main" id="{2E3F8DDA-7C82-19FF-6F45-4674048C05E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2dd66a269e_1_84:notes">
            <a:extLst>
              <a:ext uri="{FF2B5EF4-FFF2-40B4-BE49-F238E27FC236}">
                <a16:creationId xmlns:a16="http://schemas.microsoft.com/office/drawing/2014/main" id="{73D2B289-CA44-741E-2EAE-69BF26173EF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410016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a:extLst>
            <a:ext uri="{FF2B5EF4-FFF2-40B4-BE49-F238E27FC236}">
              <a16:creationId xmlns:a16="http://schemas.microsoft.com/office/drawing/2014/main" id="{547E5953-3516-9828-5EA9-8C2DB8232A74}"/>
            </a:ext>
          </a:extLst>
        </p:cNvPr>
        <p:cNvGrpSpPr/>
        <p:nvPr/>
      </p:nvGrpSpPr>
      <p:grpSpPr>
        <a:xfrm>
          <a:off x="0" y="0"/>
          <a:ext cx="0" cy="0"/>
          <a:chOff x="0" y="0"/>
          <a:chExt cx="0" cy="0"/>
        </a:xfrm>
      </p:grpSpPr>
      <p:sp>
        <p:nvSpPr>
          <p:cNvPr id="116" name="Google Shape;116;g32dd66a269e_1_84:notes">
            <a:extLst>
              <a:ext uri="{FF2B5EF4-FFF2-40B4-BE49-F238E27FC236}">
                <a16:creationId xmlns:a16="http://schemas.microsoft.com/office/drawing/2014/main" id="{084BA2D7-5BB0-3DB1-C1CD-78B1D0C6DC1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2dd66a269e_1_84:notes">
            <a:extLst>
              <a:ext uri="{FF2B5EF4-FFF2-40B4-BE49-F238E27FC236}">
                <a16:creationId xmlns:a16="http://schemas.microsoft.com/office/drawing/2014/main" id="{96594A96-3830-28C3-8D9A-C1AD614DEEA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929017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a:extLst>
            <a:ext uri="{FF2B5EF4-FFF2-40B4-BE49-F238E27FC236}">
              <a16:creationId xmlns:a16="http://schemas.microsoft.com/office/drawing/2014/main" id="{D2020ACF-FA26-0F62-7446-2BF549E5EFC0}"/>
            </a:ext>
          </a:extLst>
        </p:cNvPr>
        <p:cNvGrpSpPr/>
        <p:nvPr/>
      </p:nvGrpSpPr>
      <p:grpSpPr>
        <a:xfrm>
          <a:off x="0" y="0"/>
          <a:ext cx="0" cy="0"/>
          <a:chOff x="0" y="0"/>
          <a:chExt cx="0" cy="0"/>
        </a:xfrm>
      </p:grpSpPr>
      <p:sp>
        <p:nvSpPr>
          <p:cNvPr id="137" name="Google Shape;137;g333cfd83bc1_0_0:notes">
            <a:extLst>
              <a:ext uri="{FF2B5EF4-FFF2-40B4-BE49-F238E27FC236}">
                <a16:creationId xmlns:a16="http://schemas.microsoft.com/office/drawing/2014/main" id="{4A9E7575-B071-79AC-E997-40EB5520971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333cfd83bc1_0_0:notes">
            <a:extLst>
              <a:ext uri="{FF2B5EF4-FFF2-40B4-BE49-F238E27FC236}">
                <a16:creationId xmlns:a16="http://schemas.microsoft.com/office/drawing/2014/main" id="{1EA1E5F0-AE5E-0458-77FC-4B54850B4F7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To replace the image</a:t>
            </a:r>
            <a:r>
              <a:rPr lang="en">
                <a:solidFill>
                  <a:schemeClr val="dk1"/>
                </a:solidFill>
              </a:rPr>
              <a:t>: Right click on it &gt; Replace image &gt; Upload from computer &gt; Select the image you want &gt; Open</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You can also resize the new image by double clicking on it.</a:t>
            </a:r>
            <a:endParaRPr>
              <a:solidFill>
                <a:schemeClr val="dk1"/>
              </a:solidFill>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24222600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a:extLst>
            <a:ext uri="{FF2B5EF4-FFF2-40B4-BE49-F238E27FC236}">
              <a16:creationId xmlns:a16="http://schemas.microsoft.com/office/drawing/2014/main" id="{E12C98BB-4B76-F664-5E77-F2E166FB72F4}"/>
            </a:ext>
          </a:extLst>
        </p:cNvPr>
        <p:cNvGrpSpPr/>
        <p:nvPr/>
      </p:nvGrpSpPr>
      <p:grpSpPr>
        <a:xfrm>
          <a:off x="0" y="0"/>
          <a:ext cx="0" cy="0"/>
          <a:chOff x="0" y="0"/>
          <a:chExt cx="0" cy="0"/>
        </a:xfrm>
      </p:grpSpPr>
      <p:sp>
        <p:nvSpPr>
          <p:cNvPr id="137" name="Google Shape;137;g333cfd83bc1_0_0:notes">
            <a:extLst>
              <a:ext uri="{FF2B5EF4-FFF2-40B4-BE49-F238E27FC236}">
                <a16:creationId xmlns:a16="http://schemas.microsoft.com/office/drawing/2014/main" id="{170E2795-1757-EEEA-83CB-9F5D546EB37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333cfd83bc1_0_0:notes">
            <a:extLst>
              <a:ext uri="{FF2B5EF4-FFF2-40B4-BE49-F238E27FC236}">
                <a16:creationId xmlns:a16="http://schemas.microsoft.com/office/drawing/2014/main" id="{C5CFC0D8-F979-6A69-BF2D-D3064ADC997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To replace the image</a:t>
            </a:r>
            <a:r>
              <a:rPr lang="en">
                <a:solidFill>
                  <a:schemeClr val="dk1"/>
                </a:solidFill>
              </a:rPr>
              <a:t>: Right click on it &gt; Replace image &gt; Upload from computer &gt; Select the image you want &gt; Open</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You can also resize the new image by double clicking on it.</a:t>
            </a:r>
            <a:endParaRPr>
              <a:solidFill>
                <a:schemeClr val="dk1"/>
              </a:solidFill>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11989442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a:extLst>
            <a:ext uri="{FF2B5EF4-FFF2-40B4-BE49-F238E27FC236}">
              <a16:creationId xmlns:a16="http://schemas.microsoft.com/office/drawing/2014/main" id="{32025EDC-C23E-E03B-6FD4-74004771A975}"/>
            </a:ext>
          </a:extLst>
        </p:cNvPr>
        <p:cNvGrpSpPr/>
        <p:nvPr/>
      </p:nvGrpSpPr>
      <p:grpSpPr>
        <a:xfrm>
          <a:off x="0" y="0"/>
          <a:ext cx="0" cy="0"/>
          <a:chOff x="0" y="0"/>
          <a:chExt cx="0" cy="0"/>
        </a:xfrm>
      </p:grpSpPr>
      <p:sp>
        <p:nvSpPr>
          <p:cNvPr id="116" name="Google Shape;116;g32dd66a269e_1_84:notes">
            <a:extLst>
              <a:ext uri="{FF2B5EF4-FFF2-40B4-BE49-F238E27FC236}">
                <a16:creationId xmlns:a16="http://schemas.microsoft.com/office/drawing/2014/main" id="{66677B93-A21E-A955-1DAA-56506241D72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2dd66a269e_1_84:notes">
            <a:extLst>
              <a:ext uri="{FF2B5EF4-FFF2-40B4-BE49-F238E27FC236}">
                <a16:creationId xmlns:a16="http://schemas.microsoft.com/office/drawing/2014/main" id="{C5528AAB-D791-C969-FC7C-C26858F677E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429823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a:extLst>
            <a:ext uri="{FF2B5EF4-FFF2-40B4-BE49-F238E27FC236}">
              <a16:creationId xmlns:a16="http://schemas.microsoft.com/office/drawing/2014/main" id="{A96AE47F-931A-AFD5-C7A8-2AB9B11F6F44}"/>
            </a:ext>
          </a:extLst>
        </p:cNvPr>
        <p:cNvGrpSpPr/>
        <p:nvPr/>
      </p:nvGrpSpPr>
      <p:grpSpPr>
        <a:xfrm>
          <a:off x="0" y="0"/>
          <a:ext cx="0" cy="0"/>
          <a:chOff x="0" y="0"/>
          <a:chExt cx="0" cy="0"/>
        </a:xfrm>
      </p:grpSpPr>
      <p:sp>
        <p:nvSpPr>
          <p:cNvPr id="137" name="Google Shape;137;g333cfd83bc1_0_0:notes">
            <a:extLst>
              <a:ext uri="{FF2B5EF4-FFF2-40B4-BE49-F238E27FC236}">
                <a16:creationId xmlns:a16="http://schemas.microsoft.com/office/drawing/2014/main" id="{4E57D9B5-75D1-003A-5622-C07339F0763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333cfd83bc1_0_0:notes">
            <a:extLst>
              <a:ext uri="{FF2B5EF4-FFF2-40B4-BE49-F238E27FC236}">
                <a16:creationId xmlns:a16="http://schemas.microsoft.com/office/drawing/2014/main" id="{7A08074C-F1FF-19A7-DD75-F2E88B4AD06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To replace the image</a:t>
            </a:r>
            <a:r>
              <a:rPr lang="en">
                <a:solidFill>
                  <a:schemeClr val="dk1"/>
                </a:solidFill>
              </a:rPr>
              <a:t>: Right click on it &gt; Replace image &gt; Upload from computer &gt; Select the image you want &gt; Open</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You can also resize the new image by double clicking on it.</a:t>
            </a:r>
            <a:endParaRPr>
              <a:solidFill>
                <a:schemeClr val="dk1"/>
              </a:solidFill>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324619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a:extLst>
            <a:ext uri="{FF2B5EF4-FFF2-40B4-BE49-F238E27FC236}">
              <a16:creationId xmlns:a16="http://schemas.microsoft.com/office/drawing/2014/main" id="{B8714987-D8F2-7980-0F58-83E5CA7F56F3}"/>
            </a:ext>
          </a:extLst>
        </p:cNvPr>
        <p:cNvGrpSpPr/>
        <p:nvPr/>
      </p:nvGrpSpPr>
      <p:grpSpPr>
        <a:xfrm>
          <a:off x="0" y="0"/>
          <a:ext cx="0" cy="0"/>
          <a:chOff x="0" y="0"/>
          <a:chExt cx="0" cy="0"/>
        </a:xfrm>
      </p:grpSpPr>
      <p:sp>
        <p:nvSpPr>
          <p:cNvPr id="137" name="Google Shape;137;g333cfd83bc1_0_0:notes">
            <a:extLst>
              <a:ext uri="{FF2B5EF4-FFF2-40B4-BE49-F238E27FC236}">
                <a16:creationId xmlns:a16="http://schemas.microsoft.com/office/drawing/2014/main" id="{021433E8-445A-96D1-E2A2-461C3421F76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333cfd83bc1_0_0:notes">
            <a:extLst>
              <a:ext uri="{FF2B5EF4-FFF2-40B4-BE49-F238E27FC236}">
                <a16:creationId xmlns:a16="http://schemas.microsoft.com/office/drawing/2014/main" id="{6A151132-DABD-97AD-58A9-C60196792B0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To replace the image</a:t>
            </a:r>
            <a:r>
              <a:rPr lang="en">
                <a:solidFill>
                  <a:schemeClr val="dk1"/>
                </a:solidFill>
              </a:rPr>
              <a:t>: Right click on it &gt; Replace image &gt; Upload from computer &gt; Select the image you want &gt; Open</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You can also resize the new image by double clicking on it.</a:t>
            </a:r>
            <a:endParaRPr>
              <a:solidFill>
                <a:schemeClr val="dk1"/>
              </a:solidFill>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28259625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a:extLst>
            <a:ext uri="{FF2B5EF4-FFF2-40B4-BE49-F238E27FC236}">
              <a16:creationId xmlns:a16="http://schemas.microsoft.com/office/drawing/2014/main" id="{00896DAF-DE6F-57C4-0C5A-6D9CB7ACBEB3}"/>
            </a:ext>
          </a:extLst>
        </p:cNvPr>
        <p:cNvGrpSpPr/>
        <p:nvPr/>
      </p:nvGrpSpPr>
      <p:grpSpPr>
        <a:xfrm>
          <a:off x="0" y="0"/>
          <a:ext cx="0" cy="0"/>
          <a:chOff x="0" y="0"/>
          <a:chExt cx="0" cy="0"/>
        </a:xfrm>
      </p:grpSpPr>
      <p:sp>
        <p:nvSpPr>
          <p:cNvPr id="137" name="Google Shape;137;g333cfd83bc1_0_0:notes">
            <a:extLst>
              <a:ext uri="{FF2B5EF4-FFF2-40B4-BE49-F238E27FC236}">
                <a16:creationId xmlns:a16="http://schemas.microsoft.com/office/drawing/2014/main" id="{53D1BFA8-002E-2633-0215-4EE20033538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333cfd83bc1_0_0:notes">
            <a:extLst>
              <a:ext uri="{FF2B5EF4-FFF2-40B4-BE49-F238E27FC236}">
                <a16:creationId xmlns:a16="http://schemas.microsoft.com/office/drawing/2014/main" id="{9DAC81CE-A92B-B40C-C859-1E4DA47448B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a:spcBef>
                <a:spcPts val="0"/>
              </a:spcBef>
              <a:spcAft>
                <a:spcPts val="0"/>
              </a:spcAft>
              <a:buNone/>
            </a:pPr>
            <a:r>
              <a:rPr lang="en" b="1">
                <a:solidFill>
                  <a:schemeClr val="dk1"/>
                </a:solidFill>
              </a:rPr>
              <a:t>Francesca</a:t>
            </a:r>
            <a:endParaRPr lang="en-US"/>
          </a:p>
          <a:p>
            <a:pPr marL="0" lvl="0" indent="0" algn="l" rtl="0">
              <a:spcBef>
                <a:spcPts val="0"/>
              </a:spcBef>
              <a:spcAft>
                <a:spcPts val="0"/>
              </a:spcAft>
              <a:buNone/>
            </a:pPr>
            <a:endParaRPr/>
          </a:p>
        </p:txBody>
      </p:sp>
    </p:spTree>
    <p:extLst>
      <p:ext uri="{BB962C8B-B14F-4D97-AF65-F5344CB8AC3E}">
        <p14:creationId xmlns:p14="http://schemas.microsoft.com/office/powerpoint/2010/main" val="14080444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a:extLst>
            <a:ext uri="{FF2B5EF4-FFF2-40B4-BE49-F238E27FC236}">
              <a16:creationId xmlns:a16="http://schemas.microsoft.com/office/drawing/2014/main" id="{C7FA4D9D-D1BF-FAE2-A042-91C65647A95B}"/>
            </a:ext>
          </a:extLst>
        </p:cNvPr>
        <p:cNvGrpSpPr/>
        <p:nvPr/>
      </p:nvGrpSpPr>
      <p:grpSpPr>
        <a:xfrm>
          <a:off x="0" y="0"/>
          <a:ext cx="0" cy="0"/>
          <a:chOff x="0" y="0"/>
          <a:chExt cx="0" cy="0"/>
        </a:xfrm>
      </p:grpSpPr>
      <p:sp>
        <p:nvSpPr>
          <p:cNvPr id="137" name="Google Shape;137;g333cfd83bc1_0_0:notes">
            <a:extLst>
              <a:ext uri="{FF2B5EF4-FFF2-40B4-BE49-F238E27FC236}">
                <a16:creationId xmlns:a16="http://schemas.microsoft.com/office/drawing/2014/main" id="{85F5CEF3-6BDF-8D22-A22A-7F4ADD1F125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333cfd83bc1_0_0:notes">
            <a:extLst>
              <a:ext uri="{FF2B5EF4-FFF2-40B4-BE49-F238E27FC236}">
                <a16:creationId xmlns:a16="http://schemas.microsoft.com/office/drawing/2014/main" id="{58ED5103-F90B-0AE0-4E77-B7C4B8A4AA9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s-ES"/>
              <a:t>Francesca. </a:t>
            </a:r>
            <a:r>
              <a:rPr lang="es-ES" err="1"/>
              <a:t>EyeJustRead</a:t>
            </a:r>
            <a:r>
              <a:rPr lang="es-ES"/>
              <a:t> </a:t>
            </a:r>
            <a:r>
              <a:rPr lang="es-ES" err="1"/>
              <a:t>is</a:t>
            </a:r>
            <a:r>
              <a:rPr lang="es-ES"/>
              <a:t> a digital </a:t>
            </a:r>
            <a:r>
              <a:rPr lang="es-ES" err="1"/>
              <a:t>reading</a:t>
            </a:r>
            <a:r>
              <a:rPr lang="es-ES"/>
              <a:t> </a:t>
            </a:r>
            <a:r>
              <a:rPr lang="es-ES" err="1"/>
              <a:t>platform</a:t>
            </a:r>
            <a:r>
              <a:rPr lang="es-ES"/>
              <a:t> </a:t>
            </a:r>
            <a:r>
              <a:rPr lang="es-ES" err="1"/>
              <a:t>that</a:t>
            </a:r>
            <a:r>
              <a:rPr lang="es-ES"/>
              <a:t> uses </a:t>
            </a:r>
            <a:r>
              <a:rPr lang="es-ES" err="1"/>
              <a:t>eye</a:t>
            </a:r>
            <a:r>
              <a:rPr lang="es-ES"/>
              <a:t> tracking and </a:t>
            </a:r>
            <a:r>
              <a:rPr lang="es-ES" err="1"/>
              <a:t>read-aloud</a:t>
            </a:r>
            <a:r>
              <a:rPr lang="es-ES"/>
              <a:t> data </a:t>
            </a:r>
            <a:r>
              <a:rPr lang="es-ES" err="1"/>
              <a:t>to</a:t>
            </a:r>
            <a:r>
              <a:rPr lang="es-ES"/>
              <a:t> capture and </a:t>
            </a:r>
            <a:r>
              <a:rPr lang="es-ES" err="1"/>
              <a:t>analyze</a:t>
            </a:r>
            <a:r>
              <a:rPr lang="es-ES"/>
              <a:t> </a:t>
            </a:r>
            <a:r>
              <a:rPr lang="es-ES" err="1"/>
              <a:t>readers</a:t>
            </a:r>
            <a:r>
              <a:rPr lang="es-ES"/>
              <a:t>’ </a:t>
            </a:r>
            <a:r>
              <a:rPr lang="es-ES" err="1"/>
              <a:t>reading</a:t>
            </a:r>
            <a:r>
              <a:rPr lang="es-ES"/>
              <a:t> </a:t>
            </a:r>
            <a:r>
              <a:rPr lang="es-ES" err="1"/>
              <a:t>behavior</a:t>
            </a:r>
            <a:r>
              <a:rPr lang="es-ES"/>
              <a:t>, </a:t>
            </a:r>
            <a:r>
              <a:rPr lang="es-ES" err="1"/>
              <a:t>providing</a:t>
            </a:r>
            <a:r>
              <a:rPr lang="es-ES"/>
              <a:t> </a:t>
            </a:r>
            <a:r>
              <a:rPr lang="es-ES" err="1"/>
              <a:t>educators</a:t>
            </a:r>
            <a:r>
              <a:rPr lang="es-ES"/>
              <a:t> </a:t>
            </a:r>
            <a:r>
              <a:rPr lang="es-ES" err="1"/>
              <a:t>with</a:t>
            </a:r>
            <a:r>
              <a:rPr lang="es-ES"/>
              <a:t> </a:t>
            </a:r>
            <a:r>
              <a:rPr lang="es-ES" err="1"/>
              <a:t>measures</a:t>
            </a:r>
            <a:r>
              <a:rPr lang="es-ES"/>
              <a:t> </a:t>
            </a:r>
            <a:r>
              <a:rPr lang="es-ES" err="1"/>
              <a:t>of</a:t>
            </a:r>
            <a:r>
              <a:rPr lang="es-ES"/>
              <a:t> </a:t>
            </a:r>
            <a:r>
              <a:rPr lang="es-ES" err="1"/>
              <a:t>reading</a:t>
            </a:r>
            <a:r>
              <a:rPr lang="es-ES"/>
              <a:t> </a:t>
            </a:r>
            <a:r>
              <a:rPr lang="es-ES" err="1"/>
              <a:t>speed</a:t>
            </a:r>
            <a:r>
              <a:rPr lang="es-ES"/>
              <a:t>, </a:t>
            </a:r>
            <a:r>
              <a:rPr lang="es-ES" err="1"/>
              <a:t>gaze</a:t>
            </a:r>
            <a:r>
              <a:rPr lang="es-ES"/>
              <a:t> </a:t>
            </a:r>
            <a:r>
              <a:rPr lang="es-ES" err="1"/>
              <a:t>patterns</a:t>
            </a:r>
            <a:r>
              <a:rPr lang="es-ES"/>
              <a:t>, and </a:t>
            </a:r>
            <a:r>
              <a:rPr lang="es-ES" err="1"/>
              <a:t>reading</a:t>
            </a:r>
            <a:r>
              <a:rPr lang="es-ES"/>
              <a:t> </a:t>
            </a:r>
            <a:r>
              <a:rPr lang="es-ES" err="1"/>
              <a:t>errors</a:t>
            </a:r>
            <a:r>
              <a:rPr lang="es-ES"/>
              <a:t>.</a:t>
            </a:r>
          </a:p>
        </p:txBody>
      </p:sp>
    </p:spTree>
    <p:extLst>
      <p:ext uri="{BB962C8B-B14F-4D97-AF65-F5344CB8AC3E}">
        <p14:creationId xmlns:p14="http://schemas.microsoft.com/office/powerpoint/2010/main" val="21698430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a:extLst>
            <a:ext uri="{FF2B5EF4-FFF2-40B4-BE49-F238E27FC236}">
              <a16:creationId xmlns:a16="http://schemas.microsoft.com/office/drawing/2014/main" id="{4F8E0A8B-3F30-E2C9-5614-FEBB8F4E088A}"/>
            </a:ext>
          </a:extLst>
        </p:cNvPr>
        <p:cNvGrpSpPr/>
        <p:nvPr/>
      </p:nvGrpSpPr>
      <p:grpSpPr>
        <a:xfrm>
          <a:off x="0" y="0"/>
          <a:ext cx="0" cy="0"/>
          <a:chOff x="0" y="0"/>
          <a:chExt cx="0" cy="0"/>
        </a:xfrm>
      </p:grpSpPr>
      <p:sp>
        <p:nvSpPr>
          <p:cNvPr id="137" name="Google Shape;137;g333cfd83bc1_0_0:notes">
            <a:extLst>
              <a:ext uri="{FF2B5EF4-FFF2-40B4-BE49-F238E27FC236}">
                <a16:creationId xmlns:a16="http://schemas.microsoft.com/office/drawing/2014/main" id="{755E0605-FFA3-0E90-29A3-6ECC09196D9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333cfd83bc1_0_0:notes">
            <a:extLst>
              <a:ext uri="{FF2B5EF4-FFF2-40B4-BE49-F238E27FC236}">
                <a16:creationId xmlns:a16="http://schemas.microsoft.com/office/drawing/2014/main" id="{24B2DDE4-465F-6C25-DC06-41C16C19749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To replace the image</a:t>
            </a:r>
            <a:r>
              <a:rPr lang="en">
                <a:solidFill>
                  <a:schemeClr val="dk1"/>
                </a:solidFill>
              </a:rPr>
              <a:t>: Right click on it &gt; Replace image &gt; Upload from computer &gt; Select the image you want &gt; Open</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You can also resize the new image by double clicking on it.</a:t>
            </a:r>
            <a:endParaRPr>
              <a:solidFill>
                <a:schemeClr val="dk1"/>
              </a:solidFill>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4495753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a:extLst>
            <a:ext uri="{FF2B5EF4-FFF2-40B4-BE49-F238E27FC236}">
              <a16:creationId xmlns:a16="http://schemas.microsoft.com/office/drawing/2014/main" id="{8F95D0F7-6F67-BEB3-3839-F197D4380650}"/>
            </a:ext>
          </a:extLst>
        </p:cNvPr>
        <p:cNvGrpSpPr/>
        <p:nvPr/>
      </p:nvGrpSpPr>
      <p:grpSpPr>
        <a:xfrm>
          <a:off x="0" y="0"/>
          <a:ext cx="0" cy="0"/>
          <a:chOff x="0" y="0"/>
          <a:chExt cx="0" cy="0"/>
        </a:xfrm>
      </p:grpSpPr>
      <p:sp>
        <p:nvSpPr>
          <p:cNvPr id="137" name="Google Shape;137;g333cfd83bc1_0_0:notes">
            <a:extLst>
              <a:ext uri="{FF2B5EF4-FFF2-40B4-BE49-F238E27FC236}">
                <a16:creationId xmlns:a16="http://schemas.microsoft.com/office/drawing/2014/main" id="{FC5BB299-A5D9-8AA3-386E-B6E199784D4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333cfd83bc1_0_0:notes">
            <a:extLst>
              <a:ext uri="{FF2B5EF4-FFF2-40B4-BE49-F238E27FC236}">
                <a16:creationId xmlns:a16="http://schemas.microsoft.com/office/drawing/2014/main" id="{4142EAFF-8656-E4FB-FA23-97F9C644C71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To replace the image</a:t>
            </a:r>
            <a:r>
              <a:rPr lang="en">
                <a:solidFill>
                  <a:schemeClr val="dk1"/>
                </a:solidFill>
              </a:rPr>
              <a:t>: Right click on it &gt; Replace image &gt; Upload from computer &gt; Select the image you want &gt; Open</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You can also resize the new image by double clicking on it.</a:t>
            </a:r>
            <a:endParaRPr>
              <a:solidFill>
                <a:schemeClr val="dk1"/>
              </a:solidFill>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706816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a:extLst>
            <a:ext uri="{FF2B5EF4-FFF2-40B4-BE49-F238E27FC236}">
              <a16:creationId xmlns:a16="http://schemas.microsoft.com/office/drawing/2014/main" id="{783307C4-4D3D-F41E-DE06-9291B884C8A9}"/>
            </a:ext>
          </a:extLst>
        </p:cNvPr>
        <p:cNvGrpSpPr/>
        <p:nvPr/>
      </p:nvGrpSpPr>
      <p:grpSpPr>
        <a:xfrm>
          <a:off x="0" y="0"/>
          <a:ext cx="0" cy="0"/>
          <a:chOff x="0" y="0"/>
          <a:chExt cx="0" cy="0"/>
        </a:xfrm>
      </p:grpSpPr>
      <p:sp>
        <p:nvSpPr>
          <p:cNvPr id="137" name="Google Shape;137;g333cfd83bc1_0_0:notes">
            <a:extLst>
              <a:ext uri="{FF2B5EF4-FFF2-40B4-BE49-F238E27FC236}">
                <a16:creationId xmlns:a16="http://schemas.microsoft.com/office/drawing/2014/main" id="{30AF53AC-2C07-E2F1-9FFE-F964A148627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333cfd83bc1_0_0:notes">
            <a:extLst>
              <a:ext uri="{FF2B5EF4-FFF2-40B4-BE49-F238E27FC236}">
                <a16:creationId xmlns:a16="http://schemas.microsoft.com/office/drawing/2014/main" id="{5819292C-F4C2-BFA7-7985-977DDD8B0BF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To replace the image</a:t>
            </a:r>
            <a:r>
              <a:rPr lang="en">
                <a:solidFill>
                  <a:schemeClr val="dk1"/>
                </a:solidFill>
              </a:rPr>
              <a:t>: Right click on it &gt; Replace image &gt; Upload from computer &gt; Select the image you want &gt; Open</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You can also resize the new image by double clicking on it.</a:t>
            </a:r>
            <a:endParaRPr>
              <a:solidFill>
                <a:schemeClr val="dk1"/>
              </a:solidFill>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4296434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a:extLst>
            <a:ext uri="{FF2B5EF4-FFF2-40B4-BE49-F238E27FC236}">
              <a16:creationId xmlns:a16="http://schemas.microsoft.com/office/drawing/2014/main" id="{70717105-02D2-D3AB-09D5-A60108D5E461}"/>
            </a:ext>
          </a:extLst>
        </p:cNvPr>
        <p:cNvGrpSpPr/>
        <p:nvPr/>
      </p:nvGrpSpPr>
      <p:grpSpPr>
        <a:xfrm>
          <a:off x="0" y="0"/>
          <a:ext cx="0" cy="0"/>
          <a:chOff x="0" y="0"/>
          <a:chExt cx="0" cy="0"/>
        </a:xfrm>
      </p:grpSpPr>
      <p:sp>
        <p:nvSpPr>
          <p:cNvPr id="137" name="Google Shape;137;g333cfd83bc1_0_0:notes">
            <a:extLst>
              <a:ext uri="{FF2B5EF4-FFF2-40B4-BE49-F238E27FC236}">
                <a16:creationId xmlns:a16="http://schemas.microsoft.com/office/drawing/2014/main" id="{BA7B7185-5C71-F1FB-29D4-A38F1467475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333cfd83bc1_0_0:notes">
            <a:extLst>
              <a:ext uri="{FF2B5EF4-FFF2-40B4-BE49-F238E27FC236}">
                <a16:creationId xmlns:a16="http://schemas.microsoft.com/office/drawing/2014/main" id="{150E3F51-9CDA-0929-330D-1F7E5040E07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To replace the image</a:t>
            </a:r>
            <a:r>
              <a:rPr lang="en">
                <a:solidFill>
                  <a:schemeClr val="dk1"/>
                </a:solidFill>
              </a:rPr>
              <a:t>: Right click on it &gt; Replace image &gt; Upload from computer &gt; Select the image you want &gt; Open</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You can also resize the new image by double clicking on it.</a:t>
            </a:r>
            <a:endParaRPr>
              <a:solidFill>
                <a:schemeClr val="dk1"/>
              </a:solidFill>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7514362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a:extLst>
            <a:ext uri="{FF2B5EF4-FFF2-40B4-BE49-F238E27FC236}">
              <a16:creationId xmlns:a16="http://schemas.microsoft.com/office/drawing/2014/main" id="{85617D40-6194-0BE9-9D45-9C6FD58526A4}"/>
            </a:ext>
          </a:extLst>
        </p:cNvPr>
        <p:cNvGrpSpPr/>
        <p:nvPr/>
      </p:nvGrpSpPr>
      <p:grpSpPr>
        <a:xfrm>
          <a:off x="0" y="0"/>
          <a:ext cx="0" cy="0"/>
          <a:chOff x="0" y="0"/>
          <a:chExt cx="0" cy="0"/>
        </a:xfrm>
      </p:grpSpPr>
      <p:sp>
        <p:nvSpPr>
          <p:cNvPr id="116" name="Google Shape;116;g32dd66a269e_1_84:notes">
            <a:extLst>
              <a:ext uri="{FF2B5EF4-FFF2-40B4-BE49-F238E27FC236}">
                <a16:creationId xmlns:a16="http://schemas.microsoft.com/office/drawing/2014/main" id="{A9646963-16B8-F69E-BBE6-E58EE87EF08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2dd66a269e_1_84:notes">
            <a:extLst>
              <a:ext uri="{FF2B5EF4-FFF2-40B4-BE49-F238E27FC236}">
                <a16:creationId xmlns:a16="http://schemas.microsoft.com/office/drawing/2014/main" id="{8511B6D6-24E0-F8C0-B11E-AA3A31ABCA1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268035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g334116d003e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1" name="Google Shape;351;g334116d003e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1">
  <p:cSld name="SECTION_HEADER_1">
    <p:bg>
      <p:bgPr>
        <a:solidFill>
          <a:schemeClr val="dk1"/>
        </a:solidFill>
        <a:effectLst/>
      </p:bgPr>
    </p:bg>
    <p:spTree>
      <p:nvGrpSpPr>
        <p:cNvPr id="1" name="Shape 54"/>
        <p:cNvGrpSpPr/>
        <p:nvPr/>
      </p:nvGrpSpPr>
      <p:grpSpPr>
        <a:xfrm>
          <a:off x="0" y="0"/>
          <a:ext cx="0" cy="0"/>
          <a:chOff x="0" y="0"/>
          <a:chExt cx="0" cy="0"/>
        </a:xfrm>
      </p:grpSpPr>
      <p:sp>
        <p:nvSpPr>
          <p:cNvPr id="55" name="Google Shape;55;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56"/>
        <p:cNvGrpSpPr/>
        <p:nvPr/>
      </p:nvGrpSpPr>
      <p:grpSpPr>
        <a:xfrm>
          <a:off x="0" y="0"/>
          <a:ext cx="0" cy="0"/>
          <a:chOff x="0" y="0"/>
          <a:chExt cx="0" cy="0"/>
        </a:xfrm>
      </p:grpSpPr>
      <p:sp>
        <p:nvSpPr>
          <p:cNvPr id="57" name="Google Shape;57;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60" r:id="rId12"/>
    <p:sldLayoutId id="214748366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7.png"/><Relationship Id="rId3" Type="http://schemas.openxmlformats.org/officeDocument/2006/relationships/hyperlink" Target="mailto:konstantinos.tsiakas@ou.nl" TargetMode="External"/><Relationship Id="rId7" Type="http://schemas.openxmlformats.org/officeDocument/2006/relationships/image" Target="../media/image1.png"/><Relationship Id="rId12"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hyperlink" Target="mailto:roland.klemke@ou.nl" TargetMode="External"/><Relationship Id="rId11" Type="http://schemas.openxmlformats.org/officeDocument/2006/relationships/image" Target="../media/image5.png"/><Relationship Id="rId5" Type="http://schemas.openxmlformats.org/officeDocument/2006/relationships/hyperlink" Target="mailto:milos.kravcik@dfki.de" TargetMode="External"/><Relationship Id="rId10" Type="http://schemas.openxmlformats.org/officeDocument/2006/relationships/image" Target="../media/image4.png"/><Relationship Id="rId4" Type="http://schemas.openxmlformats.org/officeDocument/2006/relationships/hyperlink" Target="mailto:francesca.zermiani@uv.es" TargetMode="External"/><Relationship Id="rId9" Type="http://schemas.openxmlformats.org/officeDocument/2006/relationships/image" Target="../media/image3.png"/><Relationship Id="rId14" Type="http://schemas.openxmlformats.org/officeDocument/2006/relationships/image" Target="../media/image8.jp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10.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4.png"/><Relationship Id="rId5" Type="http://schemas.openxmlformats.org/officeDocument/2006/relationships/image" Target="../media/image9.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4.png"/><Relationship Id="rId5" Type="http://schemas.openxmlformats.org/officeDocument/2006/relationships/image" Target="../media/image13.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10.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10.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15.png"/><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16.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image" Target="../media/image17.jpe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image" Target="../media/image18.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3.xml"/><Relationship Id="rId5" Type="http://schemas.openxmlformats.org/officeDocument/2006/relationships/image" Target="../media/image10.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19.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4.png"/><Relationship Id="rId5" Type="http://schemas.openxmlformats.org/officeDocument/2006/relationships/image" Target="../media/image13.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jpg"/><Relationship Id="rId3" Type="http://schemas.openxmlformats.org/officeDocument/2006/relationships/image" Target="../media/image20.png"/><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notesSlide" Target="../notesSlides/notesSlide16.xml"/><Relationship Id="rId16" Type="http://schemas.openxmlformats.org/officeDocument/2006/relationships/image" Target="../media/image32.png"/><Relationship Id="rId1" Type="http://schemas.openxmlformats.org/officeDocument/2006/relationships/slideLayout" Target="../slideLayouts/slideLayout13.xml"/><Relationship Id="rId6" Type="http://schemas.openxmlformats.org/officeDocument/2006/relationships/image" Target="../media/image22.jpg"/><Relationship Id="rId11" Type="http://schemas.openxmlformats.org/officeDocument/2006/relationships/image" Target="../media/image27.png"/><Relationship Id="rId5" Type="http://schemas.openxmlformats.org/officeDocument/2006/relationships/image" Target="../media/image21.jpg"/><Relationship Id="rId15" Type="http://schemas.openxmlformats.org/officeDocument/2006/relationships/image" Target="../media/image31.png"/><Relationship Id="rId10" Type="http://schemas.openxmlformats.org/officeDocument/2006/relationships/image" Target="../media/image26.jpg"/><Relationship Id="rId4" Type="http://schemas.openxmlformats.org/officeDocument/2006/relationships/image" Target="../media/image9.png"/><Relationship Id="rId9" Type="http://schemas.openxmlformats.org/officeDocument/2006/relationships/image" Target="../media/image25.png"/><Relationship Id="rId14" Type="http://schemas.openxmlformats.org/officeDocument/2006/relationships/image" Target="../media/image30.png"/></Relationships>
</file>

<file path=ppt/slides/_rels/slide17.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jpg"/><Relationship Id="rId3" Type="http://schemas.openxmlformats.org/officeDocument/2006/relationships/image" Target="../media/image20.png"/><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notesSlide" Target="../notesSlides/notesSlide17.xml"/><Relationship Id="rId16" Type="http://schemas.openxmlformats.org/officeDocument/2006/relationships/image" Target="../media/image33.png"/><Relationship Id="rId1" Type="http://schemas.openxmlformats.org/officeDocument/2006/relationships/slideLayout" Target="../slideLayouts/slideLayout13.xml"/><Relationship Id="rId6" Type="http://schemas.openxmlformats.org/officeDocument/2006/relationships/image" Target="../media/image22.jpg"/><Relationship Id="rId11" Type="http://schemas.openxmlformats.org/officeDocument/2006/relationships/image" Target="../media/image27.png"/><Relationship Id="rId5" Type="http://schemas.openxmlformats.org/officeDocument/2006/relationships/image" Target="../media/image21.jpg"/><Relationship Id="rId15" Type="http://schemas.openxmlformats.org/officeDocument/2006/relationships/image" Target="../media/image31.png"/><Relationship Id="rId10" Type="http://schemas.openxmlformats.org/officeDocument/2006/relationships/image" Target="../media/image26.jpg"/><Relationship Id="rId4" Type="http://schemas.openxmlformats.org/officeDocument/2006/relationships/image" Target="../media/image9.png"/><Relationship Id="rId9" Type="http://schemas.openxmlformats.org/officeDocument/2006/relationships/image" Target="../media/image25.png"/><Relationship Id="rId1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13.xml"/><Relationship Id="rId5" Type="http://schemas.openxmlformats.org/officeDocument/2006/relationships/image" Target="../media/image34.pn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13.xml"/><Relationship Id="rId5" Type="http://schemas.openxmlformats.org/officeDocument/2006/relationships/image" Target="../media/image35.png"/><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13.xml"/><Relationship Id="rId5" Type="http://schemas.openxmlformats.org/officeDocument/2006/relationships/image" Target="../media/image36.pn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39.png"/><Relationship Id="rId2" Type="http://schemas.openxmlformats.org/officeDocument/2006/relationships/notesSlide" Target="../notesSlides/notesSlide22.xml"/><Relationship Id="rId1" Type="http://schemas.openxmlformats.org/officeDocument/2006/relationships/slideLayout" Target="../slideLayouts/slideLayout13.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13.xml"/><Relationship Id="rId5" Type="http://schemas.openxmlformats.org/officeDocument/2006/relationships/image" Target="../media/image40.png"/><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9.png"/><Relationship Id="rId7" Type="http://schemas.openxmlformats.org/officeDocument/2006/relationships/image" Target="../media/image43.png"/><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13.xml"/><Relationship Id="rId5" Type="http://schemas.openxmlformats.org/officeDocument/2006/relationships/image" Target="../media/image45.pn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hyperlink" Target="https://www.eyejustread.com/en/" TargetMode="External"/><Relationship Id="rId7" Type="http://schemas.openxmlformats.org/officeDocument/2006/relationships/image" Target="../media/image47.png"/><Relationship Id="rId2" Type="http://schemas.openxmlformats.org/officeDocument/2006/relationships/notesSlide" Target="../notesSlides/notesSlide26.xml"/><Relationship Id="rId1" Type="http://schemas.openxmlformats.org/officeDocument/2006/relationships/slideLayout" Target="../slideLayouts/slideLayout13.xml"/><Relationship Id="rId6" Type="http://schemas.openxmlformats.org/officeDocument/2006/relationships/image" Target="../media/image46.png"/><Relationship Id="rId5" Type="http://schemas.openxmlformats.org/officeDocument/2006/relationships/image" Target="../media/image4.png"/><Relationship Id="rId4" Type="http://schemas.openxmlformats.org/officeDocument/2006/relationships/image" Target="../media/image9.png"/></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13.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8.xml"/><Relationship Id="rId1" Type="http://schemas.openxmlformats.org/officeDocument/2006/relationships/slideLayout" Target="../slideLayouts/slideLayout13.xml"/><Relationship Id="rId5" Type="http://schemas.openxmlformats.org/officeDocument/2006/relationships/image" Target="../media/image50.png"/><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9.xml"/><Relationship Id="rId1" Type="http://schemas.openxmlformats.org/officeDocument/2006/relationships/slideLayout" Target="../slideLayouts/slideLayout13.xml"/><Relationship Id="rId5" Type="http://schemas.openxmlformats.org/officeDocument/2006/relationships/image" Target="../media/image51.png"/><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0.xml"/><Relationship Id="rId1" Type="http://schemas.openxmlformats.org/officeDocument/2006/relationships/slideLayout" Target="../slideLayouts/slideLayout13.xml"/><Relationship Id="rId5" Type="http://schemas.openxmlformats.org/officeDocument/2006/relationships/image" Target="../media/image52.png"/><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hyperlink" Target="https://eyeteach-v2.netlify.app/pages/aim2read/design-mapping.html" TargetMode="External"/><Relationship Id="rId2" Type="http://schemas.openxmlformats.org/officeDocument/2006/relationships/notesSlide" Target="../notesSlides/notesSlide31.xml"/><Relationship Id="rId1" Type="http://schemas.openxmlformats.org/officeDocument/2006/relationships/slideLayout" Target="../slideLayouts/slideLayout13.xml"/><Relationship Id="rId6" Type="http://schemas.openxmlformats.org/officeDocument/2006/relationships/image" Target="../media/image4.png"/><Relationship Id="rId5" Type="http://schemas.openxmlformats.org/officeDocument/2006/relationships/image" Target="../media/image13.png"/><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3" Type="http://schemas.openxmlformats.org/officeDocument/2006/relationships/hyperlink" Target="mailto:konstantinos.tsiakas@ou.nl" TargetMode="External"/><Relationship Id="rId2" Type="http://schemas.openxmlformats.org/officeDocument/2006/relationships/notesSlide" Target="../notesSlides/notesSlide32.xml"/><Relationship Id="rId1" Type="http://schemas.openxmlformats.org/officeDocument/2006/relationships/slideLayout" Target="../slideLayouts/slideLayout12.xml"/><Relationship Id="rId5" Type="http://schemas.openxmlformats.org/officeDocument/2006/relationships/image" Target="../media/image54.png"/><Relationship Id="rId4"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76">
          <a:extLst>
            <a:ext uri="{FF2B5EF4-FFF2-40B4-BE49-F238E27FC236}">
              <a16:creationId xmlns:a16="http://schemas.microsoft.com/office/drawing/2014/main" id="{2F77400C-970D-B444-7369-34905CCAAFF3}"/>
            </a:ext>
          </a:extLst>
        </p:cNvPr>
        <p:cNvGrpSpPr/>
        <p:nvPr/>
      </p:nvGrpSpPr>
      <p:grpSpPr>
        <a:xfrm>
          <a:off x="0" y="0"/>
          <a:ext cx="0" cy="0"/>
          <a:chOff x="0" y="0"/>
          <a:chExt cx="0" cy="0"/>
        </a:xfrm>
      </p:grpSpPr>
      <p:sp>
        <p:nvSpPr>
          <p:cNvPr id="77" name="Google Shape;77;p18">
            <a:extLst>
              <a:ext uri="{FF2B5EF4-FFF2-40B4-BE49-F238E27FC236}">
                <a16:creationId xmlns:a16="http://schemas.microsoft.com/office/drawing/2014/main" id="{F40BD37F-41CD-483A-35C8-5DE28EF97BAF}"/>
              </a:ext>
            </a:extLst>
          </p:cNvPr>
          <p:cNvSpPr txBox="1"/>
          <p:nvPr/>
        </p:nvSpPr>
        <p:spPr>
          <a:xfrm>
            <a:off x="205859" y="1285785"/>
            <a:ext cx="5676440" cy="1723863"/>
          </a:xfrm>
          <a:prstGeom prst="rect">
            <a:avLst/>
          </a:prstGeom>
          <a:noFill/>
          <a:ln>
            <a:noFill/>
          </a:ln>
        </p:spPr>
        <p:txBody>
          <a:bodyPr spcFirstLastPara="1" wrap="square" lIns="91425" tIns="45700" rIns="91425" bIns="45700" anchor="ctr" anchorCtr="0">
            <a:noAutofit/>
          </a:bodyPr>
          <a:lstStyle/>
          <a:p>
            <a:pPr indent="0" algn="l">
              <a:spcAft>
                <a:spcPts val="675"/>
              </a:spcAft>
              <a:buNone/>
            </a:pPr>
            <a:r>
              <a:rPr lang="en-US" sz="2400" b="1" i="0" dirty="0">
                <a:solidFill>
                  <a:schemeClr val="bg1"/>
                </a:solidFill>
                <a:effectLst/>
                <a:latin typeface="Open Sans" panose="020B0606030504020204" pitchFamily="34" charset="0"/>
              </a:rPr>
              <a:t>Aligning AI-Assisted Multimodal Learning Analytics Dashboards with Instructional Strategies for Reading</a:t>
            </a:r>
          </a:p>
        </p:txBody>
      </p:sp>
      <p:cxnSp>
        <p:nvCxnSpPr>
          <p:cNvPr id="78" name="Google Shape;78;p18">
            <a:extLst>
              <a:ext uri="{FF2B5EF4-FFF2-40B4-BE49-F238E27FC236}">
                <a16:creationId xmlns:a16="http://schemas.microsoft.com/office/drawing/2014/main" id="{9A5EE8BC-52D9-6434-7B86-CD18051E0357}"/>
              </a:ext>
            </a:extLst>
          </p:cNvPr>
          <p:cNvCxnSpPr>
            <a:cxnSpLocks/>
          </p:cNvCxnSpPr>
          <p:nvPr/>
        </p:nvCxnSpPr>
        <p:spPr>
          <a:xfrm>
            <a:off x="407603" y="3023446"/>
            <a:ext cx="26113" cy="1194821"/>
          </a:xfrm>
          <a:prstGeom prst="straightConnector1">
            <a:avLst/>
          </a:prstGeom>
          <a:noFill/>
          <a:ln w="9525" cap="flat" cmpd="sng">
            <a:solidFill>
              <a:srgbClr val="FFFFFF"/>
            </a:solidFill>
            <a:prstDash val="solid"/>
            <a:round/>
            <a:headEnd type="none" w="sm" len="sm"/>
            <a:tailEnd type="none" w="sm" len="sm"/>
          </a:ln>
        </p:spPr>
      </p:cxnSp>
      <p:sp>
        <p:nvSpPr>
          <p:cNvPr id="79" name="Google Shape;79;p18">
            <a:extLst>
              <a:ext uri="{FF2B5EF4-FFF2-40B4-BE49-F238E27FC236}">
                <a16:creationId xmlns:a16="http://schemas.microsoft.com/office/drawing/2014/main" id="{8528BA71-8403-F762-1F25-52D18F5DE049}"/>
              </a:ext>
            </a:extLst>
          </p:cNvPr>
          <p:cNvSpPr txBox="1"/>
          <p:nvPr/>
        </p:nvSpPr>
        <p:spPr>
          <a:xfrm>
            <a:off x="433716" y="3041613"/>
            <a:ext cx="7828135" cy="1176654"/>
          </a:xfrm>
          <a:prstGeom prst="rect">
            <a:avLst/>
          </a:prstGeom>
          <a:noFill/>
          <a:ln>
            <a:noFill/>
          </a:ln>
        </p:spPr>
        <p:txBody>
          <a:bodyPr spcFirstLastPara="1" wrap="square" lIns="91425" tIns="45700" rIns="91425" bIns="45700" anchor="t" anchorCtr="0">
            <a:noAutofit/>
          </a:bodyPr>
          <a:lstStyle/>
          <a:p>
            <a:pPr marL="0" marR="190500" lvl="0" indent="0" algn="l" rtl="0">
              <a:spcBef>
                <a:spcPts val="0"/>
              </a:spcBef>
              <a:spcAft>
                <a:spcPts val="0"/>
              </a:spcAft>
              <a:buNone/>
            </a:pPr>
            <a:r>
              <a:rPr lang="en-US" sz="1650" b="1" dirty="0">
                <a:solidFill>
                  <a:schemeClr val="accent5"/>
                </a:solidFill>
                <a:latin typeface="Albert Sans"/>
                <a:ea typeface="Albert Sans"/>
                <a:cs typeface="Albert Sans"/>
                <a:sym typeface="Albert Sans"/>
              </a:rPr>
              <a:t>Konstantinos Tsiakas, </a:t>
            </a:r>
            <a:r>
              <a:rPr lang="en-US" sz="1200" dirty="0">
                <a:solidFill>
                  <a:schemeClr val="lt1"/>
                </a:solidFill>
                <a:latin typeface="Albert Sans"/>
                <a:ea typeface="Albert Sans"/>
                <a:cs typeface="Albert Sans"/>
                <a:sym typeface="Albert Sans"/>
              </a:rPr>
              <a:t>Open Universiteit, The Netherlands, </a:t>
            </a:r>
            <a:r>
              <a:rPr lang="en-US" sz="1200" dirty="0">
                <a:solidFill>
                  <a:schemeClr val="bg1"/>
                </a:solidFill>
                <a:latin typeface="Albert Sans"/>
                <a:ea typeface="Albert Sans"/>
                <a:cs typeface="Albert Sans"/>
                <a:sym typeface="Albert Sans"/>
                <a:hlinkClick r:id="rId3">
                  <a:extLst>
                    <a:ext uri="{A12FA001-AC4F-418D-AE19-62706E023703}">
                      <ahyp:hlinkClr xmlns:ahyp="http://schemas.microsoft.com/office/drawing/2018/hyperlinkcolor" val="tx"/>
                    </a:ext>
                  </a:extLst>
                </a:hlinkClick>
              </a:rPr>
              <a:t>konstantinos.tsiakas@ou.nl</a:t>
            </a:r>
            <a:endParaRPr lang="en-US" sz="1200" dirty="0">
              <a:solidFill>
                <a:schemeClr val="bg1"/>
              </a:solidFill>
              <a:latin typeface="Albert Sans"/>
              <a:ea typeface="Albert Sans"/>
              <a:cs typeface="Albert Sans"/>
              <a:sym typeface="Albert Sans"/>
            </a:endParaRPr>
          </a:p>
          <a:p>
            <a:pPr marR="190500" lvl="0"/>
            <a:r>
              <a:rPr lang="en-US" sz="1650" b="1" dirty="0">
                <a:solidFill>
                  <a:schemeClr val="accent5"/>
                </a:solidFill>
                <a:latin typeface="Albert Sans"/>
                <a:ea typeface="Albert Sans"/>
                <a:cs typeface="Albert Sans"/>
                <a:sym typeface="Albert Sans"/>
              </a:rPr>
              <a:t>Francesca </a:t>
            </a:r>
            <a:r>
              <a:rPr lang="en-US" sz="1650" b="1" dirty="0" err="1">
                <a:solidFill>
                  <a:schemeClr val="accent5"/>
                </a:solidFill>
                <a:latin typeface="Albert Sans"/>
                <a:ea typeface="Albert Sans"/>
                <a:cs typeface="Albert Sans"/>
                <a:sym typeface="Albert Sans"/>
              </a:rPr>
              <a:t>Zermiani</a:t>
            </a:r>
            <a:r>
              <a:rPr lang="en-US" sz="1650" b="1" dirty="0">
                <a:solidFill>
                  <a:schemeClr val="accent5"/>
                </a:solidFill>
                <a:latin typeface="Albert Sans"/>
                <a:ea typeface="Albert Sans"/>
                <a:cs typeface="Albert Sans"/>
                <a:sym typeface="Albert Sans"/>
              </a:rPr>
              <a:t>, </a:t>
            </a:r>
            <a:r>
              <a:rPr lang="en-US" sz="1200" dirty="0">
                <a:solidFill>
                  <a:schemeClr val="lt1"/>
                </a:solidFill>
                <a:latin typeface="Albert Sans"/>
                <a:ea typeface="Albert Sans"/>
                <a:cs typeface="Albert Sans"/>
                <a:sym typeface="Albert Sans"/>
              </a:rPr>
              <a:t>University of Valencia, Spain, </a:t>
            </a:r>
            <a:r>
              <a:rPr lang="en-US" sz="1200" dirty="0">
                <a:solidFill>
                  <a:schemeClr val="bg1"/>
                </a:solidFill>
                <a:latin typeface="Albert Sans"/>
                <a:ea typeface="Albert Sans"/>
                <a:cs typeface="Albert Sans"/>
                <a:sym typeface="Albert Sans"/>
                <a:hlinkClick r:id="rId4">
                  <a:extLst>
                    <a:ext uri="{A12FA001-AC4F-418D-AE19-62706E023703}">
                      <ahyp:hlinkClr xmlns:ahyp="http://schemas.microsoft.com/office/drawing/2018/hyperlinkcolor" val="tx"/>
                    </a:ext>
                  </a:extLst>
                </a:hlinkClick>
              </a:rPr>
              <a:t>francesca.zermiani@uv.es</a:t>
            </a:r>
            <a:r>
              <a:rPr lang="en-US" sz="1200" dirty="0">
                <a:solidFill>
                  <a:schemeClr val="bg1"/>
                </a:solidFill>
                <a:latin typeface="Albert Sans"/>
                <a:ea typeface="Albert Sans"/>
                <a:cs typeface="Albert Sans"/>
                <a:sym typeface="Albert Sans"/>
              </a:rPr>
              <a:t> </a:t>
            </a:r>
          </a:p>
          <a:p>
            <a:pPr marR="190500"/>
            <a:r>
              <a:rPr lang="en-US" sz="1650" b="1" dirty="0">
                <a:solidFill>
                  <a:schemeClr val="accent5"/>
                </a:solidFill>
                <a:latin typeface="Albert Sans"/>
                <a:ea typeface="Albert Sans"/>
                <a:cs typeface="Albert Sans"/>
                <a:sym typeface="Albert Sans"/>
              </a:rPr>
              <a:t>Milos </a:t>
            </a:r>
            <a:r>
              <a:rPr lang="en-US" sz="1650" b="1" dirty="0" err="1">
                <a:solidFill>
                  <a:schemeClr val="accent5"/>
                </a:solidFill>
                <a:latin typeface="Albert Sans"/>
                <a:ea typeface="Albert Sans"/>
                <a:cs typeface="Albert Sans"/>
                <a:sym typeface="Albert Sans"/>
              </a:rPr>
              <a:t>Kravcik</a:t>
            </a:r>
            <a:r>
              <a:rPr lang="en-US" sz="1650" b="1" dirty="0">
                <a:solidFill>
                  <a:schemeClr val="accent5"/>
                </a:solidFill>
                <a:latin typeface="Albert Sans"/>
                <a:ea typeface="Albert Sans"/>
                <a:cs typeface="Albert Sans"/>
                <a:sym typeface="Albert Sans"/>
              </a:rPr>
              <a:t>, </a:t>
            </a:r>
            <a:r>
              <a:rPr lang="en-US" sz="1200" dirty="0">
                <a:solidFill>
                  <a:schemeClr val="lt1"/>
                </a:solidFill>
                <a:latin typeface="Albert Sans"/>
                <a:ea typeface="Albert Sans"/>
                <a:cs typeface="Albert Sans"/>
                <a:sym typeface="Albert Sans"/>
              </a:rPr>
              <a:t>German Research Center for Artificial Intelligence, DFKI, </a:t>
            </a:r>
            <a:r>
              <a:rPr lang="en-US" sz="1200" dirty="0">
                <a:solidFill>
                  <a:schemeClr val="bg1"/>
                </a:solidFill>
                <a:latin typeface="Albert Sans"/>
                <a:ea typeface="Albert Sans"/>
                <a:cs typeface="Albert Sans"/>
                <a:sym typeface="Albert Sans"/>
                <a:hlinkClick r:id="rId5">
                  <a:extLst>
                    <a:ext uri="{A12FA001-AC4F-418D-AE19-62706E023703}">
                      <ahyp:hlinkClr xmlns:ahyp="http://schemas.microsoft.com/office/drawing/2018/hyperlinkcolor" val="tx"/>
                    </a:ext>
                  </a:extLst>
                </a:hlinkClick>
              </a:rPr>
              <a:t>milos.kravcik@dfki.de</a:t>
            </a:r>
            <a:r>
              <a:rPr lang="en-US" sz="1200" dirty="0">
                <a:solidFill>
                  <a:schemeClr val="bg1"/>
                </a:solidFill>
                <a:latin typeface="Albert Sans"/>
                <a:ea typeface="Albert Sans"/>
                <a:cs typeface="Albert Sans"/>
                <a:sym typeface="Albert Sans"/>
              </a:rPr>
              <a:t>  </a:t>
            </a:r>
          </a:p>
          <a:p>
            <a:pPr marL="0" marR="19050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50" b="1" i="0" u="none" strike="noStrike" kern="0" cap="none" spc="0" normalizeH="0" baseline="0" noProof="0" dirty="0">
                <a:ln>
                  <a:noFill/>
                </a:ln>
                <a:solidFill>
                  <a:srgbClr val="A4E5D4"/>
                </a:solidFill>
                <a:effectLst/>
                <a:uLnTx/>
                <a:uFillTx/>
                <a:latin typeface="Albert Sans"/>
                <a:ea typeface="Albert Sans"/>
                <a:cs typeface="Albert Sans"/>
                <a:sym typeface="Albert Sans"/>
              </a:rPr>
              <a:t>Roland Klemke, </a:t>
            </a:r>
            <a:r>
              <a:rPr kumimoji="0" lang="en-US" sz="1200" b="0" i="0" u="none" strike="noStrike" kern="0" cap="none" spc="0" normalizeH="0" baseline="0" noProof="0" dirty="0">
                <a:ln>
                  <a:noFill/>
                </a:ln>
                <a:solidFill>
                  <a:srgbClr val="FFFFFF"/>
                </a:solidFill>
                <a:effectLst/>
                <a:uLnTx/>
                <a:uFillTx/>
                <a:latin typeface="Albert Sans"/>
                <a:ea typeface="Albert Sans"/>
                <a:cs typeface="Albert Sans"/>
                <a:sym typeface="Albert Sans"/>
              </a:rPr>
              <a:t>Open Universiteit, The Netherlands, </a:t>
            </a:r>
            <a:r>
              <a:rPr kumimoji="0" lang="en-US" sz="1200" b="0" i="0" u="none" strike="noStrike" kern="0" cap="none" spc="0" normalizeH="0" baseline="0" noProof="0" dirty="0">
                <a:ln>
                  <a:noFill/>
                </a:ln>
                <a:solidFill>
                  <a:schemeClr val="bg1"/>
                </a:solidFill>
                <a:effectLst/>
                <a:uLnTx/>
                <a:uFillTx/>
                <a:latin typeface="Albert Sans"/>
                <a:ea typeface="Albert Sans"/>
                <a:cs typeface="Albert Sans"/>
                <a:sym typeface="Albert Sans"/>
                <a:hlinkClick r:id="rId6">
                  <a:extLst>
                    <a:ext uri="{A12FA001-AC4F-418D-AE19-62706E023703}">
                      <ahyp:hlinkClr xmlns:ahyp="http://schemas.microsoft.com/office/drawing/2018/hyperlinkcolor" val="tx"/>
                    </a:ext>
                  </a:extLst>
                </a:hlinkClick>
              </a:rPr>
              <a:t>roland.klemke@ou.nl</a:t>
            </a:r>
            <a:endParaRPr kumimoji="0" lang="en-US" sz="1200" b="0" i="0" u="none" strike="noStrike" kern="0" cap="none" spc="0" normalizeH="0" baseline="0" noProof="0" dirty="0">
              <a:ln>
                <a:noFill/>
              </a:ln>
              <a:solidFill>
                <a:schemeClr val="bg1"/>
              </a:solidFill>
              <a:effectLst/>
              <a:uLnTx/>
              <a:uFillTx/>
              <a:latin typeface="Albert Sans"/>
              <a:ea typeface="Albert Sans"/>
              <a:cs typeface="Albert Sans"/>
              <a:sym typeface="Albert Sans"/>
            </a:endParaRPr>
          </a:p>
          <a:p>
            <a:pPr marR="190500"/>
            <a:endParaRPr lang="en-US" sz="2100" dirty="0">
              <a:solidFill>
                <a:schemeClr val="bg1"/>
              </a:solidFill>
              <a:latin typeface="Albert Sans"/>
              <a:ea typeface="Albert Sans"/>
              <a:cs typeface="Albert Sans"/>
              <a:sym typeface="Albert Sans"/>
            </a:endParaRPr>
          </a:p>
          <a:p>
            <a:pPr marR="190500"/>
            <a:endParaRPr lang="en-US" sz="1200" dirty="0">
              <a:solidFill>
                <a:schemeClr val="lt1"/>
              </a:solidFill>
              <a:latin typeface="Albert Sans"/>
              <a:ea typeface="Albert Sans"/>
              <a:cs typeface="Albert Sans"/>
              <a:sym typeface="Albert Sans"/>
            </a:endParaRPr>
          </a:p>
          <a:p>
            <a:pPr marR="190500"/>
            <a:endParaRPr lang="en-US" sz="1650" b="1" dirty="0">
              <a:solidFill>
                <a:schemeClr val="accent5"/>
              </a:solidFill>
              <a:latin typeface="Albert Sans"/>
              <a:ea typeface="Albert Sans"/>
              <a:cs typeface="Albert Sans"/>
              <a:sym typeface="Albert Sans"/>
            </a:endParaRPr>
          </a:p>
          <a:p>
            <a:pPr marR="190500" lvl="0"/>
            <a:endParaRPr sz="1200" dirty="0">
              <a:solidFill>
                <a:schemeClr val="lt1"/>
              </a:solidFill>
              <a:latin typeface="Albert Sans"/>
              <a:ea typeface="Albert Sans"/>
              <a:cs typeface="Albert Sans"/>
              <a:sym typeface="Albert Sans"/>
            </a:endParaRPr>
          </a:p>
          <a:p>
            <a:pPr marL="0" lvl="0" indent="0" algn="ctr" rtl="0">
              <a:spcBef>
                <a:spcPts val="0"/>
              </a:spcBef>
              <a:spcAft>
                <a:spcPts val="0"/>
              </a:spcAft>
              <a:buNone/>
            </a:pPr>
            <a:endParaRPr sz="2100" dirty="0">
              <a:solidFill>
                <a:schemeClr val="accent6"/>
              </a:solidFill>
              <a:latin typeface="Albert Sans"/>
              <a:ea typeface="Albert Sans"/>
              <a:cs typeface="Albert Sans"/>
              <a:sym typeface="Albert Sans"/>
            </a:endParaRPr>
          </a:p>
          <a:p>
            <a:pPr marL="0" lvl="0" indent="0" algn="ctr" rtl="0">
              <a:spcBef>
                <a:spcPts val="0"/>
              </a:spcBef>
              <a:spcAft>
                <a:spcPts val="0"/>
              </a:spcAft>
              <a:buNone/>
            </a:pPr>
            <a:r>
              <a:rPr lang="en" sz="2100" dirty="0">
                <a:solidFill>
                  <a:schemeClr val="accent6"/>
                </a:solidFill>
                <a:latin typeface="Albert Sans"/>
                <a:ea typeface="Albert Sans"/>
                <a:cs typeface="Albert Sans"/>
                <a:sym typeface="Albert Sans"/>
              </a:rPr>
              <a:t> </a:t>
            </a:r>
            <a:endParaRPr sz="2100" dirty="0">
              <a:solidFill>
                <a:schemeClr val="accent6"/>
              </a:solidFill>
              <a:latin typeface="Albert Sans"/>
              <a:ea typeface="Albert Sans"/>
              <a:cs typeface="Albert Sans"/>
              <a:sym typeface="Albert Sans"/>
            </a:endParaRPr>
          </a:p>
        </p:txBody>
      </p:sp>
      <p:pic>
        <p:nvPicPr>
          <p:cNvPr id="80" name="Google Shape;80;p18">
            <a:extLst>
              <a:ext uri="{FF2B5EF4-FFF2-40B4-BE49-F238E27FC236}">
                <a16:creationId xmlns:a16="http://schemas.microsoft.com/office/drawing/2014/main" id="{1508E1BF-9B1D-0032-3B21-839EF703641B}"/>
              </a:ext>
            </a:extLst>
          </p:cNvPr>
          <p:cNvPicPr preferRelativeResize="0"/>
          <p:nvPr/>
        </p:nvPicPr>
        <p:blipFill>
          <a:blip r:embed="rId7">
            <a:alphaModFix/>
          </a:blip>
          <a:srcRect l="24135" r="24135"/>
          <a:stretch/>
        </p:blipFill>
        <p:spPr>
          <a:xfrm>
            <a:off x="6099922" y="201978"/>
            <a:ext cx="2773984" cy="2625556"/>
          </a:xfrm>
          <a:prstGeom prst="ellipse">
            <a:avLst/>
          </a:prstGeom>
          <a:noFill/>
          <a:ln w="38100" cap="flat" cmpd="sng">
            <a:solidFill>
              <a:schemeClr val="accent5"/>
            </a:solidFill>
            <a:prstDash val="solid"/>
            <a:round/>
            <a:headEnd type="none" w="sm" len="sm"/>
            <a:tailEnd type="none" w="sm" len="sm"/>
          </a:ln>
        </p:spPr>
      </p:pic>
      <p:pic>
        <p:nvPicPr>
          <p:cNvPr id="82" name="Google Shape;82;p18" title="EYE_TEACH_Logo_Vertical_Inverted_RGB_01_EXTRA_LARGE.png">
            <a:extLst>
              <a:ext uri="{FF2B5EF4-FFF2-40B4-BE49-F238E27FC236}">
                <a16:creationId xmlns:a16="http://schemas.microsoft.com/office/drawing/2014/main" id="{4B994E6B-8467-8C20-1D6D-7D547F721896}"/>
              </a:ext>
            </a:extLst>
          </p:cNvPr>
          <p:cNvPicPr preferRelativeResize="0"/>
          <p:nvPr/>
        </p:nvPicPr>
        <p:blipFill rotWithShape="1">
          <a:blip r:embed="rId8">
            <a:alphaModFix/>
          </a:blip>
          <a:srcRect t="9" b="9"/>
          <a:stretch/>
        </p:blipFill>
        <p:spPr>
          <a:xfrm>
            <a:off x="219536" y="4387348"/>
            <a:ext cx="619470" cy="638053"/>
          </a:xfrm>
          <a:prstGeom prst="rect">
            <a:avLst/>
          </a:prstGeom>
          <a:noFill/>
          <a:ln>
            <a:noFill/>
          </a:ln>
        </p:spPr>
      </p:pic>
      <p:pic>
        <p:nvPicPr>
          <p:cNvPr id="83" name="Google Shape;83;p18">
            <a:extLst>
              <a:ext uri="{FF2B5EF4-FFF2-40B4-BE49-F238E27FC236}">
                <a16:creationId xmlns:a16="http://schemas.microsoft.com/office/drawing/2014/main" id="{DDE8C9BD-A105-85BC-8C61-846F1ABD05C3}"/>
              </a:ext>
            </a:extLst>
          </p:cNvPr>
          <p:cNvPicPr preferRelativeResize="0"/>
          <p:nvPr/>
        </p:nvPicPr>
        <p:blipFill>
          <a:blip r:embed="rId9">
            <a:alphaModFix/>
          </a:blip>
          <a:stretch>
            <a:fillRect/>
          </a:stretch>
        </p:blipFill>
        <p:spPr>
          <a:xfrm>
            <a:off x="1064980" y="4326469"/>
            <a:ext cx="777980" cy="789102"/>
          </a:xfrm>
          <a:prstGeom prst="rect">
            <a:avLst/>
          </a:prstGeom>
          <a:noFill/>
          <a:ln>
            <a:noFill/>
          </a:ln>
        </p:spPr>
      </p:pic>
      <p:pic>
        <p:nvPicPr>
          <p:cNvPr id="3" name="Picture 2">
            <a:extLst>
              <a:ext uri="{FF2B5EF4-FFF2-40B4-BE49-F238E27FC236}">
                <a16:creationId xmlns:a16="http://schemas.microsoft.com/office/drawing/2014/main" id="{1AFAF38B-626F-31A6-8EA2-BDC016C0628F}"/>
              </a:ext>
            </a:extLst>
          </p:cNvPr>
          <p:cNvPicPr>
            <a:picLocks noChangeAspect="1"/>
          </p:cNvPicPr>
          <p:nvPr/>
        </p:nvPicPr>
        <p:blipFill>
          <a:blip r:embed="rId10"/>
          <a:stretch>
            <a:fillRect/>
          </a:stretch>
        </p:blipFill>
        <p:spPr>
          <a:xfrm>
            <a:off x="219536" y="320418"/>
            <a:ext cx="1534100" cy="429230"/>
          </a:xfrm>
          <a:prstGeom prst="rect">
            <a:avLst/>
          </a:prstGeom>
        </p:spPr>
      </p:pic>
      <p:pic>
        <p:nvPicPr>
          <p:cNvPr id="5" name="Picture 4" descr="ECTEL logo">
            <a:extLst>
              <a:ext uri="{FF2B5EF4-FFF2-40B4-BE49-F238E27FC236}">
                <a16:creationId xmlns:a16="http://schemas.microsoft.com/office/drawing/2014/main" id="{76B4F29F-8476-89F5-DE9C-F50C1E79A71E}"/>
              </a:ext>
            </a:extLst>
          </p:cNvPr>
          <p:cNvPicPr>
            <a:picLocks noChangeAspect="1"/>
          </p:cNvPicPr>
          <p:nvPr/>
        </p:nvPicPr>
        <p:blipFill>
          <a:blip r:embed="rId11"/>
          <a:stretch>
            <a:fillRect/>
          </a:stretch>
        </p:blipFill>
        <p:spPr>
          <a:xfrm>
            <a:off x="8354572" y="4395154"/>
            <a:ext cx="676275" cy="676275"/>
          </a:xfrm>
          <a:prstGeom prst="rect">
            <a:avLst/>
          </a:prstGeom>
        </p:spPr>
      </p:pic>
      <p:pic>
        <p:nvPicPr>
          <p:cNvPr id="13" name="object 10">
            <a:extLst>
              <a:ext uri="{FF2B5EF4-FFF2-40B4-BE49-F238E27FC236}">
                <a16:creationId xmlns:a16="http://schemas.microsoft.com/office/drawing/2014/main" id="{E90672DF-EAEB-041A-81A2-21A09F2B1C41}"/>
              </a:ext>
            </a:extLst>
          </p:cNvPr>
          <p:cNvPicPr/>
          <p:nvPr/>
        </p:nvPicPr>
        <p:blipFill>
          <a:blip r:embed="rId12" cstate="print"/>
          <a:stretch>
            <a:fillRect/>
          </a:stretch>
        </p:blipFill>
        <p:spPr>
          <a:xfrm>
            <a:off x="4648366" y="4502206"/>
            <a:ext cx="1131949" cy="405163"/>
          </a:xfrm>
          <a:prstGeom prst="rect">
            <a:avLst/>
          </a:prstGeom>
        </p:spPr>
      </p:pic>
      <p:pic>
        <p:nvPicPr>
          <p:cNvPr id="14" name="object 11">
            <a:extLst>
              <a:ext uri="{FF2B5EF4-FFF2-40B4-BE49-F238E27FC236}">
                <a16:creationId xmlns:a16="http://schemas.microsoft.com/office/drawing/2014/main" id="{E6AF5749-C32C-A022-15F3-BA85070A9681}"/>
              </a:ext>
            </a:extLst>
          </p:cNvPr>
          <p:cNvPicPr/>
          <p:nvPr/>
        </p:nvPicPr>
        <p:blipFill>
          <a:blip r:embed="rId13" cstate="print"/>
          <a:stretch>
            <a:fillRect/>
          </a:stretch>
        </p:blipFill>
        <p:spPr>
          <a:xfrm>
            <a:off x="6769841" y="4535650"/>
            <a:ext cx="1214046" cy="327992"/>
          </a:xfrm>
          <a:prstGeom prst="rect">
            <a:avLst/>
          </a:prstGeom>
        </p:spPr>
      </p:pic>
      <p:pic>
        <p:nvPicPr>
          <p:cNvPr id="17" name="object 14">
            <a:extLst>
              <a:ext uri="{FF2B5EF4-FFF2-40B4-BE49-F238E27FC236}">
                <a16:creationId xmlns:a16="http://schemas.microsoft.com/office/drawing/2014/main" id="{9A8898F5-1D1E-0786-7F29-6519B09C62AE}"/>
              </a:ext>
            </a:extLst>
          </p:cNvPr>
          <p:cNvPicPr/>
          <p:nvPr/>
        </p:nvPicPr>
        <p:blipFill>
          <a:blip r:embed="rId14" cstate="print"/>
          <a:stretch>
            <a:fillRect/>
          </a:stretch>
        </p:blipFill>
        <p:spPr>
          <a:xfrm>
            <a:off x="5966708" y="4421995"/>
            <a:ext cx="565586" cy="565583"/>
          </a:xfrm>
          <a:prstGeom prst="rect">
            <a:avLst/>
          </a:prstGeom>
        </p:spPr>
      </p:pic>
    </p:spTree>
    <p:extLst>
      <p:ext uri="{BB962C8B-B14F-4D97-AF65-F5344CB8AC3E}">
        <p14:creationId xmlns:p14="http://schemas.microsoft.com/office/powerpoint/2010/main" val="4175555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118">
          <a:extLst>
            <a:ext uri="{FF2B5EF4-FFF2-40B4-BE49-F238E27FC236}">
              <a16:creationId xmlns:a16="http://schemas.microsoft.com/office/drawing/2014/main" id="{9C9BCFC3-107A-3EB8-DD7D-74594D399D61}"/>
            </a:ext>
          </a:extLst>
        </p:cNvPr>
        <p:cNvGrpSpPr/>
        <p:nvPr/>
      </p:nvGrpSpPr>
      <p:grpSpPr>
        <a:xfrm>
          <a:off x="0" y="0"/>
          <a:ext cx="0" cy="0"/>
          <a:chOff x="0" y="0"/>
          <a:chExt cx="0" cy="0"/>
        </a:xfrm>
      </p:grpSpPr>
      <p:sp>
        <p:nvSpPr>
          <p:cNvPr id="120" name="Google Shape;120;p21">
            <a:extLst>
              <a:ext uri="{FF2B5EF4-FFF2-40B4-BE49-F238E27FC236}">
                <a16:creationId xmlns:a16="http://schemas.microsoft.com/office/drawing/2014/main" id="{9EB1380F-E62C-72C4-441A-6D8143AD7C85}"/>
              </a:ext>
            </a:extLst>
          </p:cNvPr>
          <p:cNvSpPr txBox="1"/>
          <p:nvPr/>
        </p:nvSpPr>
        <p:spPr>
          <a:xfrm>
            <a:off x="515113" y="962334"/>
            <a:ext cx="6989748" cy="7152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400" b="1" dirty="0">
                <a:solidFill>
                  <a:srgbClr val="FFFFFF"/>
                </a:solidFill>
                <a:latin typeface="Saira"/>
                <a:ea typeface="Saira"/>
                <a:cs typeface="Saira"/>
                <a:sym typeface="Saira"/>
              </a:rPr>
              <a:t>Agenda</a:t>
            </a:r>
            <a:endParaRPr kumimoji="0" sz="2400" b="1" i="0" u="none" strike="noStrike" kern="0" cap="none" spc="0" normalizeH="0" baseline="0" noProof="0" dirty="0">
              <a:ln>
                <a:noFill/>
              </a:ln>
              <a:solidFill>
                <a:srgbClr val="FFFFFF"/>
              </a:solidFill>
              <a:effectLst/>
              <a:uLnTx/>
              <a:uFillTx/>
              <a:latin typeface="Saira"/>
              <a:ea typeface="Saira"/>
              <a:cs typeface="Saira"/>
              <a:sym typeface="Saira"/>
            </a:endParaRPr>
          </a:p>
        </p:txBody>
      </p:sp>
      <p:grpSp>
        <p:nvGrpSpPr>
          <p:cNvPr id="11" name="Group 10">
            <a:extLst>
              <a:ext uri="{FF2B5EF4-FFF2-40B4-BE49-F238E27FC236}">
                <a16:creationId xmlns:a16="http://schemas.microsoft.com/office/drawing/2014/main" id="{4DBF1219-290B-2160-207B-950AE9F0332A}"/>
              </a:ext>
            </a:extLst>
          </p:cNvPr>
          <p:cNvGrpSpPr/>
          <p:nvPr/>
        </p:nvGrpSpPr>
        <p:grpSpPr>
          <a:xfrm>
            <a:off x="-75" y="0"/>
            <a:ext cx="9144000" cy="784200"/>
            <a:chOff x="-75" y="0"/>
            <a:chExt cx="9144000" cy="784200"/>
          </a:xfrm>
        </p:grpSpPr>
        <p:grpSp>
          <p:nvGrpSpPr>
            <p:cNvPr id="7" name="Google Shape;121;p21">
              <a:extLst>
                <a:ext uri="{FF2B5EF4-FFF2-40B4-BE49-F238E27FC236}">
                  <a16:creationId xmlns:a16="http://schemas.microsoft.com/office/drawing/2014/main" id="{F47E7EF6-B425-B039-B59B-484DB2ACDE31}"/>
                </a:ext>
              </a:extLst>
            </p:cNvPr>
            <p:cNvGrpSpPr/>
            <p:nvPr/>
          </p:nvGrpSpPr>
          <p:grpSpPr>
            <a:xfrm>
              <a:off x="-75" y="0"/>
              <a:ext cx="9144000" cy="784200"/>
              <a:chOff x="-75" y="0"/>
              <a:chExt cx="9144000" cy="784200"/>
            </a:xfrm>
          </p:grpSpPr>
          <p:sp>
            <p:nvSpPr>
              <p:cNvPr id="8" name="Google Shape;122;p21">
                <a:extLst>
                  <a:ext uri="{FF2B5EF4-FFF2-40B4-BE49-F238E27FC236}">
                    <a16:creationId xmlns:a16="http://schemas.microsoft.com/office/drawing/2014/main" id="{A326108C-EA4E-7A2D-D257-648F859F762D}"/>
                  </a:ext>
                </a:extLst>
              </p:cNvPr>
              <p:cNvSpPr/>
              <p:nvPr/>
            </p:nvSpPr>
            <p:spPr>
              <a:xfrm>
                <a:off x="-75" y="0"/>
                <a:ext cx="9144000" cy="784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9" name="Google Shape;124;p21" title="EYE_TEACH_Logo_Horizontal_Inverted_RGB_01_EXTRA_LARGE.png">
                <a:extLst>
                  <a:ext uri="{FF2B5EF4-FFF2-40B4-BE49-F238E27FC236}">
                    <a16:creationId xmlns:a16="http://schemas.microsoft.com/office/drawing/2014/main" id="{027E52FD-5F10-D000-E93F-1DF909E20468}"/>
                  </a:ext>
                </a:extLst>
              </p:cNvPr>
              <p:cNvPicPr preferRelativeResize="0"/>
              <p:nvPr/>
            </p:nvPicPr>
            <p:blipFill rotWithShape="1">
              <a:blip r:embed="rId3">
                <a:alphaModFix/>
              </a:blip>
              <a:srcRect t="9" b="9"/>
              <a:stretch/>
            </p:blipFill>
            <p:spPr>
              <a:xfrm>
                <a:off x="7424134" y="178134"/>
                <a:ext cx="1376476" cy="387719"/>
              </a:xfrm>
              <a:prstGeom prst="rect">
                <a:avLst/>
              </a:prstGeom>
              <a:noFill/>
              <a:ln>
                <a:noFill/>
              </a:ln>
            </p:spPr>
          </p:pic>
        </p:grpSp>
        <p:pic>
          <p:nvPicPr>
            <p:cNvPr id="10" name="Picture 9">
              <a:extLst>
                <a:ext uri="{FF2B5EF4-FFF2-40B4-BE49-F238E27FC236}">
                  <a16:creationId xmlns:a16="http://schemas.microsoft.com/office/drawing/2014/main" id="{8A175B7F-CD36-A9D0-C067-74EDE2F5DC3A}"/>
                </a:ext>
              </a:extLst>
            </p:cNvPr>
            <p:cNvPicPr>
              <a:picLocks noChangeAspect="1"/>
            </p:cNvPicPr>
            <p:nvPr/>
          </p:nvPicPr>
          <p:blipFill>
            <a:blip r:embed="rId4"/>
            <a:stretch>
              <a:fillRect/>
            </a:stretch>
          </p:blipFill>
          <p:spPr>
            <a:xfrm>
              <a:off x="113153" y="217794"/>
              <a:ext cx="1102237" cy="308398"/>
            </a:xfrm>
            <a:prstGeom prst="rect">
              <a:avLst/>
            </a:prstGeom>
          </p:spPr>
        </p:pic>
      </p:grpSp>
      <p:pic>
        <p:nvPicPr>
          <p:cNvPr id="13" name="Picture 12" descr="ECTEL logo">
            <a:extLst>
              <a:ext uri="{FF2B5EF4-FFF2-40B4-BE49-F238E27FC236}">
                <a16:creationId xmlns:a16="http://schemas.microsoft.com/office/drawing/2014/main" id="{212E02D7-A079-9E7E-B467-ABA8C48CF3A8}"/>
              </a:ext>
            </a:extLst>
          </p:cNvPr>
          <p:cNvPicPr>
            <a:picLocks noChangeAspect="1"/>
          </p:cNvPicPr>
          <p:nvPr/>
        </p:nvPicPr>
        <p:blipFill>
          <a:blip r:embed="rId5"/>
          <a:stretch>
            <a:fillRect/>
          </a:stretch>
        </p:blipFill>
        <p:spPr>
          <a:xfrm>
            <a:off x="8354572" y="4395154"/>
            <a:ext cx="676275" cy="676275"/>
          </a:xfrm>
          <a:prstGeom prst="rect">
            <a:avLst/>
          </a:prstGeom>
        </p:spPr>
      </p:pic>
      <p:sp>
        <p:nvSpPr>
          <p:cNvPr id="2" name="TextBox 1">
            <a:extLst>
              <a:ext uri="{FF2B5EF4-FFF2-40B4-BE49-F238E27FC236}">
                <a16:creationId xmlns:a16="http://schemas.microsoft.com/office/drawing/2014/main" id="{45F68333-264F-41FA-705D-D10A1B0B4234}"/>
              </a:ext>
            </a:extLst>
          </p:cNvPr>
          <p:cNvSpPr txBox="1"/>
          <p:nvPr/>
        </p:nvSpPr>
        <p:spPr>
          <a:xfrm>
            <a:off x="1197176" y="1821257"/>
            <a:ext cx="6915196" cy="2862322"/>
          </a:xfrm>
          <a:prstGeom prst="rect">
            <a:avLst/>
          </a:prstGeom>
          <a:noFill/>
        </p:spPr>
        <p:txBody>
          <a:bodyPr wrap="square" rtlCol="0">
            <a:spAutoFit/>
          </a:bodyPr>
          <a:lstStyle/>
          <a:p>
            <a:r>
              <a:rPr lang="en-US" sz="1800" b="1" dirty="0">
                <a:solidFill>
                  <a:schemeClr val="bg1"/>
                </a:solidFill>
              </a:rPr>
              <a:t>9:30 – 11:00</a:t>
            </a:r>
          </a:p>
          <a:p>
            <a:pPr marL="285750" indent="-285750">
              <a:buClr>
                <a:schemeClr val="bg1"/>
              </a:buClr>
              <a:buFont typeface="Arial" panose="020B0604020202020204" pitchFamily="34" charset="0"/>
              <a:buChar char="•"/>
            </a:pPr>
            <a:r>
              <a:rPr lang="en-US" sz="1800" dirty="0">
                <a:solidFill>
                  <a:schemeClr val="bg1"/>
                </a:solidFill>
              </a:rPr>
              <a:t>Introduction and Presentation of Use Cases and Frameworks</a:t>
            </a:r>
          </a:p>
          <a:p>
            <a:pPr marL="285750" indent="-285750">
              <a:buClr>
                <a:schemeClr val="bg1"/>
              </a:buClr>
              <a:buFont typeface="Arial" panose="020B0604020202020204" pitchFamily="34" charset="0"/>
              <a:buChar char="•"/>
            </a:pPr>
            <a:r>
              <a:rPr lang="en-US" sz="1800" dirty="0">
                <a:solidFill>
                  <a:schemeClr val="bg1"/>
                </a:solidFill>
              </a:rPr>
              <a:t>Introduction to Design Activity Tool</a:t>
            </a:r>
          </a:p>
          <a:p>
            <a:endParaRPr lang="en-US" sz="1800" dirty="0">
              <a:solidFill>
                <a:schemeClr val="bg1"/>
              </a:solidFill>
            </a:endParaRPr>
          </a:p>
          <a:p>
            <a:r>
              <a:rPr lang="en-US" sz="1800" b="1" dirty="0">
                <a:solidFill>
                  <a:schemeClr val="bg1"/>
                </a:solidFill>
              </a:rPr>
              <a:t>11:00 – 11:30</a:t>
            </a:r>
          </a:p>
          <a:p>
            <a:pPr marL="285750" indent="-285750">
              <a:buClr>
                <a:schemeClr val="bg1"/>
              </a:buClr>
              <a:buFont typeface="Arial" panose="020B0604020202020204" pitchFamily="34" charset="0"/>
              <a:buChar char="•"/>
            </a:pPr>
            <a:r>
              <a:rPr lang="en-US" sz="1800" dirty="0">
                <a:solidFill>
                  <a:schemeClr val="bg1"/>
                </a:solidFill>
              </a:rPr>
              <a:t>Coffee Break</a:t>
            </a:r>
          </a:p>
          <a:p>
            <a:pPr marL="285750" indent="-285750">
              <a:buFont typeface="Arial" panose="020B0604020202020204" pitchFamily="34" charset="0"/>
              <a:buChar char="•"/>
            </a:pPr>
            <a:endParaRPr lang="en-US" sz="1800" dirty="0">
              <a:solidFill>
                <a:schemeClr val="bg1"/>
              </a:solidFill>
            </a:endParaRPr>
          </a:p>
          <a:p>
            <a:r>
              <a:rPr lang="en-US" sz="1800" b="1" dirty="0">
                <a:solidFill>
                  <a:schemeClr val="bg1"/>
                </a:solidFill>
              </a:rPr>
              <a:t>11:30 – 13:00</a:t>
            </a:r>
          </a:p>
          <a:p>
            <a:pPr marL="285750" indent="-285750">
              <a:buClr>
                <a:schemeClr val="bg1"/>
              </a:buClr>
              <a:buFont typeface="Arial" panose="020B0604020202020204" pitchFamily="34" charset="0"/>
              <a:buChar char="•"/>
            </a:pPr>
            <a:r>
              <a:rPr lang="en-US" sz="1800" dirty="0">
                <a:solidFill>
                  <a:schemeClr val="bg1"/>
                </a:solidFill>
              </a:rPr>
              <a:t>Design Activity (cont’d) </a:t>
            </a:r>
          </a:p>
          <a:p>
            <a:pPr marL="285750" indent="-285750">
              <a:buClr>
                <a:schemeClr val="bg1"/>
              </a:buClr>
              <a:buFont typeface="Arial" panose="020B0604020202020204" pitchFamily="34" charset="0"/>
              <a:buChar char="•"/>
            </a:pPr>
            <a:r>
              <a:rPr lang="en-US" sz="1800" dirty="0">
                <a:solidFill>
                  <a:schemeClr val="bg1"/>
                </a:solidFill>
              </a:rPr>
              <a:t>Discussion and Closing</a:t>
            </a:r>
          </a:p>
        </p:txBody>
      </p:sp>
    </p:spTree>
    <p:extLst>
      <p:ext uri="{BB962C8B-B14F-4D97-AF65-F5344CB8AC3E}">
        <p14:creationId xmlns:p14="http://schemas.microsoft.com/office/powerpoint/2010/main" val="33222464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118">
          <a:extLst>
            <a:ext uri="{FF2B5EF4-FFF2-40B4-BE49-F238E27FC236}">
              <a16:creationId xmlns:a16="http://schemas.microsoft.com/office/drawing/2014/main" id="{1D1AF747-EAFA-BD46-4529-06EF41FCECC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F015460-E4C9-1BEE-F3EE-8B83A2D82B7C}"/>
              </a:ext>
            </a:extLst>
          </p:cNvPr>
          <p:cNvPicPr>
            <a:picLocks noChangeAspect="1"/>
          </p:cNvPicPr>
          <p:nvPr/>
        </p:nvPicPr>
        <p:blipFill>
          <a:blip r:embed="rId3"/>
          <a:stretch>
            <a:fillRect/>
          </a:stretch>
        </p:blipFill>
        <p:spPr>
          <a:xfrm>
            <a:off x="4060838" y="847098"/>
            <a:ext cx="4175067" cy="4224331"/>
          </a:xfrm>
          <a:prstGeom prst="rect">
            <a:avLst/>
          </a:prstGeom>
        </p:spPr>
      </p:pic>
      <p:pic>
        <p:nvPicPr>
          <p:cNvPr id="8" name="Picture 7" descr="ECTEL logo">
            <a:extLst>
              <a:ext uri="{FF2B5EF4-FFF2-40B4-BE49-F238E27FC236}">
                <a16:creationId xmlns:a16="http://schemas.microsoft.com/office/drawing/2014/main" id="{E6B9AF14-DB1D-06EC-0798-0AC718491C6F}"/>
              </a:ext>
            </a:extLst>
          </p:cNvPr>
          <p:cNvPicPr>
            <a:picLocks noChangeAspect="1"/>
          </p:cNvPicPr>
          <p:nvPr/>
        </p:nvPicPr>
        <p:blipFill>
          <a:blip r:embed="rId4"/>
          <a:stretch>
            <a:fillRect/>
          </a:stretch>
        </p:blipFill>
        <p:spPr>
          <a:xfrm>
            <a:off x="8354572" y="4395154"/>
            <a:ext cx="676275" cy="676275"/>
          </a:xfrm>
          <a:prstGeom prst="rect">
            <a:avLst/>
          </a:prstGeom>
        </p:spPr>
      </p:pic>
      <p:grpSp>
        <p:nvGrpSpPr>
          <p:cNvPr id="13" name="Group 12">
            <a:extLst>
              <a:ext uri="{FF2B5EF4-FFF2-40B4-BE49-F238E27FC236}">
                <a16:creationId xmlns:a16="http://schemas.microsoft.com/office/drawing/2014/main" id="{DC45DB98-D05F-22C3-1006-3F4FDDA030F2}"/>
              </a:ext>
            </a:extLst>
          </p:cNvPr>
          <p:cNvGrpSpPr/>
          <p:nvPr/>
        </p:nvGrpSpPr>
        <p:grpSpPr>
          <a:xfrm>
            <a:off x="-75" y="0"/>
            <a:ext cx="9144000" cy="784200"/>
            <a:chOff x="-75" y="0"/>
            <a:chExt cx="9144000" cy="784200"/>
          </a:xfrm>
        </p:grpSpPr>
        <p:grpSp>
          <p:nvGrpSpPr>
            <p:cNvPr id="9" name="Google Shape;121;p21">
              <a:extLst>
                <a:ext uri="{FF2B5EF4-FFF2-40B4-BE49-F238E27FC236}">
                  <a16:creationId xmlns:a16="http://schemas.microsoft.com/office/drawing/2014/main" id="{F8AFA50A-EBF3-86FD-6E41-79984EFBAF86}"/>
                </a:ext>
              </a:extLst>
            </p:cNvPr>
            <p:cNvGrpSpPr/>
            <p:nvPr/>
          </p:nvGrpSpPr>
          <p:grpSpPr>
            <a:xfrm>
              <a:off x="-75" y="0"/>
              <a:ext cx="9144000" cy="784200"/>
              <a:chOff x="-75" y="0"/>
              <a:chExt cx="9144000" cy="784200"/>
            </a:xfrm>
          </p:grpSpPr>
          <p:sp>
            <p:nvSpPr>
              <p:cNvPr id="10" name="Google Shape;122;p21">
                <a:extLst>
                  <a:ext uri="{FF2B5EF4-FFF2-40B4-BE49-F238E27FC236}">
                    <a16:creationId xmlns:a16="http://schemas.microsoft.com/office/drawing/2014/main" id="{B5EDBF54-2FEC-1C73-96FF-A6F8487EEAB2}"/>
                  </a:ext>
                </a:extLst>
              </p:cNvPr>
              <p:cNvSpPr/>
              <p:nvPr/>
            </p:nvSpPr>
            <p:spPr>
              <a:xfrm>
                <a:off x="-75" y="0"/>
                <a:ext cx="9144000" cy="784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1" name="Google Shape;124;p21" title="EYE_TEACH_Logo_Horizontal_Inverted_RGB_01_EXTRA_LARGE.png">
                <a:extLst>
                  <a:ext uri="{FF2B5EF4-FFF2-40B4-BE49-F238E27FC236}">
                    <a16:creationId xmlns:a16="http://schemas.microsoft.com/office/drawing/2014/main" id="{D98FCF79-8481-3D88-E3B0-241C4E863CB8}"/>
                  </a:ext>
                </a:extLst>
              </p:cNvPr>
              <p:cNvPicPr preferRelativeResize="0"/>
              <p:nvPr/>
            </p:nvPicPr>
            <p:blipFill rotWithShape="1">
              <a:blip r:embed="rId5">
                <a:alphaModFix/>
              </a:blip>
              <a:srcRect t="9" b="9"/>
              <a:stretch/>
            </p:blipFill>
            <p:spPr>
              <a:xfrm>
                <a:off x="7424134" y="178134"/>
                <a:ext cx="1376476" cy="387719"/>
              </a:xfrm>
              <a:prstGeom prst="rect">
                <a:avLst/>
              </a:prstGeom>
              <a:noFill/>
              <a:ln>
                <a:noFill/>
              </a:ln>
            </p:spPr>
          </p:pic>
        </p:grpSp>
        <p:pic>
          <p:nvPicPr>
            <p:cNvPr id="12" name="Picture 11">
              <a:extLst>
                <a:ext uri="{FF2B5EF4-FFF2-40B4-BE49-F238E27FC236}">
                  <a16:creationId xmlns:a16="http://schemas.microsoft.com/office/drawing/2014/main" id="{59DC8705-9C5C-84DC-0FAB-DAD88B67F8D5}"/>
                </a:ext>
              </a:extLst>
            </p:cNvPr>
            <p:cNvPicPr>
              <a:picLocks noChangeAspect="1"/>
            </p:cNvPicPr>
            <p:nvPr/>
          </p:nvPicPr>
          <p:blipFill>
            <a:blip r:embed="rId6"/>
            <a:stretch>
              <a:fillRect/>
            </a:stretch>
          </p:blipFill>
          <p:spPr>
            <a:xfrm>
              <a:off x="113153" y="217794"/>
              <a:ext cx="1102237" cy="308398"/>
            </a:xfrm>
            <a:prstGeom prst="rect">
              <a:avLst/>
            </a:prstGeom>
          </p:spPr>
        </p:pic>
      </p:grpSp>
      <p:sp>
        <p:nvSpPr>
          <p:cNvPr id="4" name="Google Shape;120;p21">
            <a:extLst>
              <a:ext uri="{FF2B5EF4-FFF2-40B4-BE49-F238E27FC236}">
                <a16:creationId xmlns:a16="http://schemas.microsoft.com/office/drawing/2014/main" id="{76A0B8B8-1402-D2AE-8888-7F4D23BBB47F}"/>
              </a:ext>
            </a:extLst>
          </p:cNvPr>
          <p:cNvSpPr txBox="1"/>
          <p:nvPr/>
        </p:nvSpPr>
        <p:spPr>
          <a:xfrm>
            <a:off x="365758" y="1169629"/>
            <a:ext cx="2594321" cy="540982"/>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400" b="1" dirty="0">
                <a:solidFill>
                  <a:srgbClr val="FFFFFF"/>
                </a:solidFill>
                <a:latin typeface="Saira"/>
                <a:ea typeface="Saira"/>
                <a:cs typeface="Saira"/>
                <a:sym typeface="Saira"/>
              </a:rPr>
              <a:t>Goal</a:t>
            </a:r>
            <a:endParaRPr kumimoji="0" sz="2400" b="1" i="0" u="none" strike="noStrike" kern="0" cap="none" spc="0" normalizeH="0" baseline="0" noProof="0" dirty="0">
              <a:ln>
                <a:noFill/>
              </a:ln>
              <a:solidFill>
                <a:srgbClr val="FFFFFF"/>
              </a:solidFill>
              <a:effectLst/>
              <a:uLnTx/>
              <a:uFillTx/>
              <a:latin typeface="Saira"/>
              <a:ea typeface="Saira"/>
              <a:cs typeface="Saira"/>
              <a:sym typeface="Saira"/>
            </a:endParaRPr>
          </a:p>
        </p:txBody>
      </p:sp>
      <p:sp>
        <p:nvSpPr>
          <p:cNvPr id="5" name="TextBox 4">
            <a:extLst>
              <a:ext uri="{FF2B5EF4-FFF2-40B4-BE49-F238E27FC236}">
                <a16:creationId xmlns:a16="http://schemas.microsoft.com/office/drawing/2014/main" id="{31C0F207-7DCC-8819-AA48-FDA16EC84E49}"/>
              </a:ext>
            </a:extLst>
          </p:cNvPr>
          <p:cNvSpPr txBox="1"/>
          <p:nvPr/>
        </p:nvSpPr>
        <p:spPr>
          <a:xfrm>
            <a:off x="0" y="1762332"/>
            <a:ext cx="4105341" cy="1815882"/>
          </a:xfrm>
          <a:prstGeom prst="rect">
            <a:avLst/>
          </a:prstGeom>
          <a:noFill/>
        </p:spPr>
        <p:txBody>
          <a:bodyPr wrap="square">
            <a:spAutoFit/>
          </a:bodyPr>
          <a:lstStyle/>
          <a:p>
            <a:pPr algn="ctr">
              <a:buClr>
                <a:schemeClr val="bg1"/>
              </a:buClr>
            </a:pPr>
            <a:r>
              <a:rPr lang="en-US" sz="1600" b="1" i="1" dirty="0">
                <a:solidFill>
                  <a:schemeClr val="bg1"/>
                </a:solidFill>
              </a:rPr>
              <a:t>How can multimodal learning analytics and AI methods be translated into dashboards that are not merely technically sophisticated, but pedagogically meaningful and actionable for teachers and reading-related tasks?</a:t>
            </a:r>
          </a:p>
        </p:txBody>
      </p:sp>
    </p:spTree>
    <p:extLst>
      <p:ext uri="{BB962C8B-B14F-4D97-AF65-F5344CB8AC3E}">
        <p14:creationId xmlns:p14="http://schemas.microsoft.com/office/powerpoint/2010/main" val="1628766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118">
          <a:extLst>
            <a:ext uri="{FF2B5EF4-FFF2-40B4-BE49-F238E27FC236}">
              <a16:creationId xmlns:a16="http://schemas.microsoft.com/office/drawing/2014/main" id="{7AC83436-85B5-3E7B-45B0-2CB4A72889D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E488B22-BC96-AFCD-7905-D2EAA3425FE2}"/>
              </a:ext>
            </a:extLst>
          </p:cNvPr>
          <p:cNvPicPr>
            <a:picLocks noChangeAspect="1"/>
          </p:cNvPicPr>
          <p:nvPr/>
        </p:nvPicPr>
        <p:blipFill>
          <a:blip r:embed="rId3"/>
          <a:stretch>
            <a:fillRect/>
          </a:stretch>
        </p:blipFill>
        <p:spPr>
          <a:xfrm>
            <a:off x="4060838" y="847098"/>
            <a:ext cx="4175067" cy="4224331"/>
          </a:xfrm>
          <a:prstGeom prst="rect">
            <a:avLst/>
          </a:prstGeom>
        </p:spPr>
      </p:pic>
      <p:pic>
        <p:nvPicPr>
          <p:cNvPr id="8" name="Picture 7" descr="ECTEL logo">
            <a:extLst>
              <a:ext uri="{FF2B5EF4-FFF2-40B4-BE49-F238E27FC236}">
                <a16:creationId xmlns:a16="http://schemas.microsoft.com/office/drawing/2014/main" id="{E264E031-4661-B150-547B-528E5FC050DD}"/>
              </a:ext>
            </a:extLst>
          </p:cNvPr>
          <p:cNvPicPr>
            <a:picLocks noChangeAspect="1"/>
          </p:cNvPicPr>
          <p:nvPr/>
        </p:nvPicPr>
        <p:blipFill>
          <a:blip r:embed="rId4"/>
          <a:stretch>
            <a:fillRect/>
          </a:stretch>
        </p:blipFill>
        <p:spPr>
          <a:xfrm>
            <a:off x="8354572" y="4395154"/>
            <a:ext cx="676275" cy="676275"/>
          </a:xfrm>
          <a:prstGeom prst="rect">
            <a:avLst/>
          </a:prstGeom>
        </p:spPr>
      </p:pic>
      <p:grpSp>
        <p:nvGrpSpPr>
          <p:cNvPr id="13" name="Group 12">
            <a:extLst>
              <a:ext uri="{FF2B5EF4-FFF2-40B4-BE49-F238E27FC236}">
                <a16:creationId xmlns:a16="http://schemas.microsoft.com/office/drawing/2014/main" id="{250655C9-EC12-995F-DB38-2C48ADD1EF40}"/>
              </a:ext>
            </a:extLst>
          </p:cNvPr>
          <p:cNvGrpSpPr/>
          <p:nvPr/>
        </p:nvGrpSpPr>
        <p:grpSpPr>
          <a:xfrm>
            <a:off x="-75" y="0"/>
            <a:ext cx="9144000" cy="784200"/>
            <a:chOff x="-75" y="0"/>
            <a:chExt cx="9144000" cy="784200"/>
          </a:xfrm>
        </p:grpSpPr>
        <p:grpSp>
          <p:nvGrpSpPr>
            <p:cNvPr id="9" name="Google Shape;121;p21">
              <a:extLst>
                <a:ext uri="{FF2B5EF4-FFF2-40B4-BE49-F238E27FC236}">
                  <a16:creationId xmlns:a16="http://schemas.microsoft.com/office/drawing/2014/main" id="{17D25EBF-06FE-5C1D-52BF-76C9AF41EC2F}"/>
                </a:ext>
              </a:extLst>
            </p:cNvPr>
            <p:cNvGrpSpPr/>
            <p:nvPr/>
          </p:nvGrpSpPr>
          <p:grpSpPr>
            <a:xfrm>
              <a:off x="-75" y="0"/>
              <a:ext cx="9144000" cy="784200"/>
              <a:chOff x="-75" y="0"/>
              <a:chExt cx="9144000" cy="784200"/>
            </a:xfrm>
          </p:grpSpPr>
          <p:sp>
            <p:nvSpPr>
              <p:cNvPr id="10" name="Google Shape;122;p21">
                <a:extLst>
                  <a:ext uri="{FF2B5EF4-FFF2-40B4-BE49-F238E27FC236}">
                    <a16:creationId xmlns:a16="http://schemas.microsoft.com/office/drawing/2014/main" id="{5C10D5AA-F320-61CE-9D4B-BA2258D34C0B}"/>
                  </a:ext>
                </a:extLst>
              </p:cNvPr>
              <p:cNvSpPr/>
              <p:nvPr/>
            </p:nvSpPr>
            <p:spPr>
              <a:xfrm>
                <a:off x="-75" y="0"/>
                <a:ext cx="9144000" cy="784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1" name="Google Shape;124;p21" title="EYE_TEACH_Logo_Horizontal_Inverted_RGB_01_EXTRA_LARGE.png">
                <a:extLst>
                  <a:ext uri="{FF2B5EF4-FFF2-40B4-BE49-F238E27FC236}">
                    <a16:creationId xmlns:a16="http://schemas.microsoft.com/office/drawing/2014/main" id="{00D5F5DB-3576-227A-C2A0-8CADDB8A7907}"/>
                  </a:ext>
                </a:extLst>
              </p:cNvPr>
              <p:cNvPicPr preferRelativeResize="0"/>
              <p:nvPr/>
            </p:nvPicPr>
            <p:blipFill rotWithShape="1">
              <a:blip r:embed="rId5">
                <a:alphaModFix/>
              </a:blip>
              <a:srcRect t="9" b="9"/>
              <a:stretch/>
            </p:blipFill>
            <p:spPr>
              <a:xfrm>
                <a:off x="7424134" y="178134"/>
                <a:ext cx="1376476" cy="387719"/>
              </a:xfrm>
              <a:prstGeom prst="rect">
                <a:avLst/>
              </a:prstGeom>
              <a:noFill/>
              <a:ln>
                <a:noFill/>
              </a:ln>
            </p:spPr>
          </p:pic>
        </p:grpSp>
        <p:pic>
          <p:nvPicPr>
            <p:cNvPr id="12" name="Picture 11">
              <a:extLst>
                <a:ext uri="{FF2B5EF4-FFF2-40B4-BE49-F238E27FC236}">
                  <a16:creationId xmlns:a16="http://schemas.microsoft.com/office/drawing/2014/main" id="{C5262441-CECF-CD65-0116-0C2B7FA3C3FC}"/>
                </a:ext>
              </a:extLst>
            </p:cNvPr>
            <p:cNvPicPr>
              <a:picLocks noChangeAspect="1"/>
            </p:cNvPicPr>
            <p:nvPr/>
          </p:nvPicPr>
          <p:blipFill>
            <a:blip r:embed="rId6"/>
            <a:stretch>
              <a:fillRect/>
            </a:stretch>
          </p:blipFill>
          <p:spPr>
            <a:xfrm>
              <a:off x="113153" y="217794"/>
              <a:ext cx="1102237" cy="308398"/>
            </a:xfrm>
            <a:prstGeom prst="rect">
              <a:avLst/>
            </a:prstGeom>
          </p:spPr>
        </p:pic>
      </p:grpSp>
      <p:sp>
        <p:nvSpPr>
          <p:cNvPr id="4" name="Google Shape;120;p21">
            <a:extLst>
              <a:ext uri="{FF2B5EF4-FFF2-40B4-BE49-F238E27FC236}">
                <a16:creationId xmlns:a16="http://schemas.microsoft.com/office/drawing/2014/main" id="{A7BB6957-DBF0-BF93-802F-E61C0E462447}"/>
              </a:ext>
            </a:extLst>
          </p:cNvPr>
          <p:cNvSpPr txBox="1"/>
          <p:nvPr/>
        </p:nvSpPr>
        <p:spPr>
          <a:xfrm>
            <a:off x="365758" y="1169629"/>
            <a:ext cx="2594321" cy="540982"/>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400" b="1" dirty="0">
                <a:solidFill>
                  <a:srgbClr val="FFFFFF"/>
                </a:solidFill>
                <a:latin typeface="Saira"/>
                <a:ea typeface="Saira"/>
                <a:cs typeface="Saira"/>
                <a:sym typeface="Saira"/>
              </a:rPr>
              <a:t>Goal</a:t>
            </a:r>
            <a:endParaRPr kumimoji="0" sz="2400" b="1" i="0" u="none" strike="noStrike" kern="0" cap="none" spc="0" normalizeH="0" baseline="0" noProof="0" dirty="0">
              <a:ln>
                <a:noFill/>
              </a:ln>
              <a:solidFill>
                <a:srgbClr val="FFFFFF"/>
              </a:solidFill>
              <a:effectLst/>
              <a:uLnTx/>
              <a:uFillTx/>
              <a:latin typeface="Saira"/>
              <a:ea typeface="Saira"/>
              <a:cs typeface="Saira"/>
              <a:sym typeface="Saira"/>
            </a:endParaRPr>
          </a:p>
        </p:txBody>
      </p:sp>
      <p:sp>
        <p:nvSpPr>
          <p:cNvPr id="6" name="TextBox 5">
            <a:extLst>
              <a:ext uri="{FF2B5EF4-FFF2-40B4-BE49-F238E27FC236}">
                <a16:creationId xmlns:a16="http://schemas.microsoft.com/office/drawing/2014/main" id="{693C293B-53C5-83E0-5AA1-D1320764A2E0}"/>
              </a:ext>
            </a:extLst>
          </p:cNvPr>
          <p:cNvSpPr txBox="1"/>
          <p:nvPr/>
        </p:nvSpPr>
        <p:spPr>
          <a:xfrm>
            <a:off x="322954" y="3703108"/>
            <a:ext cx="3897238" cy="1077218"/>
          </a:xfrm>
          <a:prstGeom prst="rect">
            <a:avLst/>
          </a:prstGeom>
          <a:noFill/>
        </p:spPr>
        <p:txBody>
          <a:bodyPr wrap="square" rtlCol="0">
            <a:spAutoFit/>
          </a:bodyPr>
          <a:lstStyle/>
          <a:p>
            <a:r>
              <a:rPr lang="en-US" sz="1600" b="1" dirty="0">
                <a:solidFill>
                  <a:schemeClr val="bg1"/>
                </a:solidFill>
              </a:rPr>
              <a:t>explore the connection between </a:t>
            </a:r>
          </a:p>
          <a:p>
            <a:pPr marL="285750" indent="-285750">
              <a:buClr>
                <a:schemeClr val="bg1"/>
              </a:buClr>
              <a:buFontTx/>
              <a:buChar char="-"/>
            </a:pPr>
            <a:r>
              <a:rPr lang="en-US" sz="1600" b="1" dirty="0">
                <a:solidFill>
                  <a:schemeClr val="bg1"/>
                </a:solidFill>
              </a:rPr>
              <a:t>MMLA &amp; AI methods </a:t>
            </a:r>
          </a:p>
          <a:p>
            <a:pPr marL="285750" indent="-285750">
              <a:buClr>
                <a:schemeClr val="bg1"/>
              </a:buClr>
              <a:buFontTx/>
              <a:buChar char="-"/>
            </a:pPr>
            <a:r>
              <a:rPr lang="en-US" sz="1600" b="1" dirty="0">
                <a:solidFill>
                  <a:schemeClr val="bg1"/>
                </a:solidFill>
              </a:rPr>
              <a:t>dashboard design features</a:t>
            </a:r>
          </a:p>
          <a:p>
            <a:pPr marL="285750" indent="-285750">
              <a:buClr>
                <a:schemeClr val="bg1"/>
              </a:buClr>
              <a:buFontTx/>
              <a:buChar char="-"/>
            </a:pPr>
            <a:r>
              <a:rPr lang="en-US" sz="1600" b="1" dirty="0">
                <a:solidFill>
                  <a:schemeClr val="bg1"/>
                </a:solidFill>
              </a:rPr>
              <a:t>reading instructional strategies</a:t>
            </a:r>
          </a:p>
        </p:txBody>
      </p:sp>
      <p:sp>
        <p:nvSpPr>
          <p:cNvPr id="14" name="TextBox 13">
            <a:extLst>
              <a:ext uri="{FF2B5EF4-FFF2-40B4-BE49-F238E27FC236}">
                <a16:creationId xmlns:a16="http://schemas.microsoft.com/office/drawing/2014/main" id="{98CB8699-F4D2-4E75-1301-BD4886403824}"/>
              </a:ext>
            </a:extLst>
          </p:cNvPr>
          <p:cNvSpPr txBox="1"/>
          <p:nvPr/>
        </p:nvSpPr>
        <p:spPr>
          <a:xfrm>
            <a:off x="0" y="1762332"/>
            <a:ext cx="4105341" cy="1815882"/>
          </a:xfrm>
          <a:prstGeom prst="rect">
            <a:avLst/>
          </a:prstGeom>
          <a:noFill/>
        </p:spPr>
        <p:txBody>
          <a:bodyPr wrap="square">
            <a:spAutoFit/>
          </a:bodyPr>
          <a:lstStyle/>
          <a:p>
            <a:pPr algn="ctr">
              <a:buClr>
                <a:schemeClr val="bg1"/>
              </a:buClr>
            </a:pPr>
            <a:r>
              <a:rPr lang="en-US" sz="1600" b="1" i="1" dirty="0">
                <a:solidFill>
                  <a:schemeClr val="bg1"/>
                </a:solidFill>
              </a:rPr>
              <a:t>How can multimodal learning analytics and AI methods be translated into dashboards that are not merely technically sophisticated, but pedagogically meaningful and actionable for teachers and reading-related tasks?</a:t>
            </a:r>
          </a:p>
        </p:txBody>
      </p:sp>
    </p:spTree>
    <p:extLst>
      <p:ext uri="{BB962C8B-B14F-4D97-AF65-F5344CB8AC3E}">
        <p14:creationId xmlns:p14="http://schemas.microsoft.com/office/powerpoint/2010/main" val="19101247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118">
          <a:extLst>
            <a:ext uri="{FF2B5EF4-FFF2-40B4-BE49-F238E27FC236}">
              <a16:creationId xmlns:a16="http://schemas.microsoft.com/office/drawing/2014/main" id="{13E68374-8EE1-EE7C-67A4-818DAA1A617B}"/>
            </a:ext>
          </a:extLst>
        </p:cNvPr>
        <p:cNvGrpSpPr/>
        <p:nvPr/>
      </p:nvGrpSpPr>
      <p:grpSpPr>
        <a:xfrm>
          <a:off x="0" y="0"/>
          <a:ext cx="0" cy="0"/>
          <a:chOff x="0" y="0"/>
          <a:chExt cx="0" cy="0"/>
        </a:xfrm>
      </p:grpSpPr>
      <p:grpSp>
        <p:nvGrpSpPr>
          <p:cNvPr id="2" name="Google Shape;121;p21">
            <a:extLst>
              <a:ext uri="{FF2B5EF4-FFF2-40B4-BE49-F238E27FC236}">
                <a16:creationId xmlns:a16="http://schemas.microsoft.com/office/drawing/2014/main" id="{89597A42-7293-B67E-D7D4-995DD995533A}"/>
              </a:ext>
            </a:extLst>
          </p:cNvPr>
          <p:cNvGrpSpPr/>
          <p:nvPr/>
        </p:nvGrpSpPr>
        <p:grpSpPr>
          <a:xfrm>
            <a:off x="-75" y="0"/>
            <a:ext cx="9144000" cy="784200"/>
            <a:chOff x="-75" y="0"/>
            <a:chExt cx="9144000" cy="784200"/>
          </a:xfrm>
        </p:grpSpPr>
        <p:sp>
          <p:nvSpPr>
            <p:cNvPr id="3" name="Google Shape;122;p21">
              <a:extLst>
                <a:ext uri="{FF2B5EF4-FFF2-40B4-BE49-F238E27FC236}">
                  <a16:creationId xmlns:a16="http://schemas.microsoft.com/office/drawing/2014/main" id="{8413C02D-B5B9-E6A7-D57F-F69482B30851}"/>
                </a:ext>
              </a:extLst>
            </p:cNvPr>
            <p:cNvSpPr/>
            <p:nvPr/>
          </p:nvSpPr>
          <p:spPr>
            <a:xfrm>
              <a:off x="-75" y="0"/>
              <a:ext cx="9144000" cy="784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4" name="Google Shape;124;p21" title="EYE_TEACH_Logo_Horizontal_Inverted_RGB_01_EXTRA_LARGE.png">
              <a:extLst>
                <a:ext uri="{FF2B5EF4-FFF2-40B4-BE49-F238E27FC236}">
                  <a16:creationId xmlns:a16="http://schemas.microsoft.com/office/drawing/2014/main" id="{E406A9E9-67CD-E5C3-639F-BCD68D9A536C}"/>
                </a:ext>
              </a:extLst>
            </p:cNvPr>
            <p:cNvPicPr preferRelativeResize="0"/>
            <p:nvPr/>
          </p:nvPicPr>
          <p:blipFill rotWithShape="1">
            <a:blip r:embed="rId3">
              <a:alphaModFix/>
            </a:blip>
            <a:srcRect t="9" b="9"/>
            <a:stretch/>
          </p:blipFill>
          <p:spPr>
            <a:xfrm>
              <a:off x="7424134" y="178134"/>
              <a:ext cx="1376476" cy="387719"/>
            </a:xfrm>
            <a:prstGeom prst="rect">
              <a:avLst/>
            </a:prstGeom>
            <a:noFill/>
            <a:ln>
              <a:noFill/>
            </a:ln>
          </p:spPr>
        </p:pic>
      </p:grpSp>
      <p:pic>
        <p:nvPicPr>
          <p:cNvPr id="5" name="Picture 4">
            <a:extLst>
              <a:ext uri="{FF2B5EF4-FFF2-40B4-BE49-F238E27FC236}">
                <a16:creationId xmlns:a16="http://schemas.microsoft.com/office/drawing/2014/main" id="{2EFD7118-7216-EFF2-1B15-94B5848FC260}"/>
              </a:ext>
            </a:extLst>
          </p:cNvPr>
          <p:cNvPicPr>
            <a:picLocks noChangeAspect="1"/>
          </p:cNvPicPr>
          <p:nvPr/>
        </p:nvPicPr>
        <p:blipFill>
          <a:blip r:embed="rId4"/>
          <a:stretch>
            <a:fillRect/>
          </a:stretch>
        </p:blipFill>
        <p:spPr>
          <a:xfrm>
            <a:off x="113153" y="217794"/>
            <a:ext cx="1102237" cy="308398"/>
          </a:xfrm>
          <a:prstGeom prst="rect">
            <a:avLst/>
          </a:prstGeom>
        </p:spPr>
      </p:pic>
      <p:pic>
        <p:nvPicPr>
          <p:cNvPr id="7" name="Picture 6" descr="ECTEL logo">
            <a:extLst>
              <a:ext uri="{FF2B5EF4-FFF2-40B4-BE49-F238E27FC236}">
                <a16:creationId xmlns:a16="http://schemas.microsoft.com/office/drawing/2014/main" id="{D827B728-3B45-5957-2FB8-7561883E915D}"/>
              </a:ext>
            </a:extLst>
          </p:cNvPr>
          <p:cNvPicPr>
            <a:picLocks noChangeAspect="1"/>
          </p:cNvPicPr>
          <p:nvPr/>
        </p:nvPicPr>
        <p:blipFill>
          <a:blip r:embed="rId5"/>
          <a:stretch>
            <a:fillRect/>
          </a:stretch>
        </p:blipFill>
        <p:spPr>
          <a:xfrm>
            <a:off x="8354572" y="4395154"/>
            <a:ext cx="676275" cy="676275"/>
          </a:xfrm>
          <a:prstGeom prst="rect">
            <a:avLst/>
          </a:prstGeom>
        </p:spPr>
      </p:pic>
      <p:sp>
        <p:nvSpPr>
          <p:cNvPr id="8" name="Google Shape;120;p21">
            <a:extLst>
              <a:ext uri="{FF2B5EF4-FFF2-40B4-BE49-F238E27FC236}">
                <a16:creationId xmlns:a16="http://schemas.microsoft.com/office/drawing/2014/main" id="{0351C774-2E5A-AA13-8776-F91548E0B26D}"/>
              </a:ext>
            </a:extLst>
          </p:cNvPr>
          <p:cNvSpPr txBox="1"/>
          <p:nvPr/>
        </p:nvSpPr>
        <p:spPr>
          <a:xfrm>
            <a:off x="565089" y="1142775"/>
            <a:ext cx="3300617" cy="784199"/>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400" b="1" dirty="0">
                <a:solidFill>
                  <a:srgbClr val="FFFFFF"/>
                </a:solidFill>
                <a:latin typeface="Saira"/>
                <a:ea typeface="Saira"/>
                <a:cs typeface="Saira"/>
                <a:sym typeface="Saira"/>
              </a:rPr>
              <a:t>Short Introduction</a:t>
            </a:r>
            <a:endParaRPr kumimoji="0" sz="2400" b="1" i="0" u="none" strike="noStrike" kern="0" cap="none" spc="0" normalizeH="0" baseline="0" noProof="0" dirty="0">
              <a:ln>
                <a:noFill/>
              </a:ln>
              <a:solidFill>
                <a:srgbClr val="FFFFFF"/>
              </a:solidFill>
              <a:effectLst/>
              <a:uLnTx/>
              <a:uFillTx/>
              <a:latin typeface="Saira"/>
              <a:ea typeface="Saira"/>
              <a:cs typeface="Saira"/>
              <a:sym typeface="Saira"/>
            </a:endParaRPr>
          </a:p>
        </p:txBody>
      </p:sp>
    </p:spTree>
    <p:extLst>
      <p:ext uri="{BB962C8B-B14F-4D97-AF65-F5344CB8AC3E}">
        <p14:creationId xmlns:p14="http://schemas.microsoft.com/office/powerpoint/2010/main" val="8643809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139">
          <a:extLst>
            <a:ext uri="{FF2B5EF4-FFF2-40B4-BE49-F238E27FC236}">
              <a16:creationId xmlns:a16="http://schemas.microsoft.com/office/drawing/2014/main" id="{4B46E150-677C-9941-0C39-D9AB56E9FA89}"/>
            </a:ext>
          </a:extLst>
        </p:cNvPr>
        <p:cNvGrpSpPr/>
        <p:nvPr/>
      </p:nvGrpSpPr>
      <p:grpSpPr>
        <a:xfrm>
          <a:off x="0" y="0"/>
          <a:ext cx="0" cy="0"/>
          <a:chOff x="0" y="0"/>
          <a:chExt cx="0" cy="0"/>
        </a:xfrm>
      </p:grpSpPr>
      <p:sp>
        <p:nvSpPr>
          <p:cNvPr id="3" name="Google Shape;120;p21">
            <a:extLst>
              <a:ext uri="{FF2B5EF4-FFF2-40B4-BE49-F238E27FC236}">
                <a16:creationId xmlns:a16="http://schemas.microsoft.com/office/drawing/2014/main" id="{F57A134E-C945-665C-2085-F8D8B0DF9604}"/>
              </a:ext>
            </a:extLst>
          </p:cNvPr>
          <p:cNvSpPr txBox="1"/>
          <p:nvPr/>
        </p:nvSpPr>
        <p:spPr>
          <a:xfrm>
            <a:off x="2688761" y="2571750"/>
            <a:ext cx="3766327" cy="605288"/>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FFFFFF"/>
                </a:solidFill>
                <a:effectLst/>
                <a:uLnTx/>
                <a:uFillTx/>
                <a:latin typeface="Saira"/>
                <a:ea typeface="Saira"/>
                <a:cs typeface="Saira"/>
                <a:sym typeface="Saira"/>
              </a:rPr>
              <a:t>Overview</a:t>
            </a:r>
            <a:endParaRPr kumimoji="0" sz="2400" b="1" i="0" u="none" strike="noStrike" kern="0" cap="none" spc="0" normalizeH="0" baseline="0" noProof="0" dirty="0">
              <a:ln>
                <a:noFill/>
              </a:ln>
              <a:solidFill>
                <a:srgbClr val="FFFFFF"/>
              </a:solidFill>
              <a:effectLst/>
              <a:uLnTx/>
              <a:uFillTx/>
              <a:latin typeface="Saira"/>
              <a:ea typeface="Saira"/>
              <a:cs typeface="Saira"/>
              <a:sym typeface="Saira"/>
            </a:endParaRPr>
          </a:p>
        </p:txBody>
      </p:sp>
      <p:grpSp>
        <p:nvGrpSpPr>
          <p:cNvPr id="6" name="Group 5">
            <a:extLst>
              <a:ext uri="{FF2B5EF4-FFF2-40B4-BE49-F238E27FC236}">
                <a16:creationId xmlns:a16="http://schemas.microsoft.com/office/drawing/2014/main" id="{4EED6960-CB3A-A885-A34C-19CAA7FFFA2C}"/>
              </a:ext>
            </a:extLst>
          </p:cNvPr>
          <p:cNvGrpSpPr/>
          <p:nvPr/>
        </p:nvGrpSpPr>
        <p:grpSpPr>
          <a:xfrm>
            <a:off x="-75" y="0"/>
            <a:ext cx="9144000" cy="784200"/>
            <a:chOff x="-75" y="0"/>
            <a:chExt cx="9144000" cy="784200"/>
          </a:xfrm>
        </p:grpSpPr>
        <p:grpSp>
          <p:nvGrpSpPr>
            <p:cNvPr id="7" name="Google Shape;121;p21">
              <a:extLst>
                <a:ext uri="{FF2B5EF4-FFF2-40B4-BE49-F238E27FC236}">
                  <a16:creationId xmlns:a16="http://schemas.microsoft.com/office/drawing/2014/main" id="{2A858EEB-6BB4-C9E7-AB40-0520A4EB9863}"/>
                </a:ext>
              </a:extLst>
            </p:cNvPr>
            <p:cNvGrpSpPr/>
            <p:nvPr/>
          </p:nvGrpSpPr>
          <p:grpSpPr>
            <a:xfrm>
              <a:off x="-75" y="0"/>
              <a:ext cx="9144000" cy="784200"/>
              <a:chOff x="-75" y="0"/>
              <a:chExt cx="9144000" cy="784200"/>
            </a:xfrm>
          </p:grpSpPr>
          <p:sp>
            <p:nvSpPr>
              <p:cNvPr id="9" name="Google Shape;122;p21">
                <a:extLst>
                  <a:ext uri="{FF2B5EF4-FFF2-40B4-BE49-F238E27FC236}">
                    <a16:creationId xmlns:a16="http://schemas.microsoft.com/office/drawing/2014/main" id="{773EE4DA-831B-495F-CCE3-685EC18F659B}"/>
                  </a:ext>
                </a:extLst>
              </p:cNvPr>
              <p:cNvSpPr/>
              <p:nvPr/>
            </p:nvSpPr>
            <p:spPr>
              <a:xfrm>
                <a:off x="-75" y="0"/>
                <a:ext cx="9144000" cy="784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0" name="Google Shape;124;p21" title="EYE_TEACH_Logo_Horizontal_Inverted_RGB_01_EXTRA_LARGE.png">
                <a:extLst>
                  <a:ext uri="{FF2B5EF4-FFF2-40B4-BE49-F238E27FC236}">
                    <a16:creationId xmlns:a16="http://schemas.microsoft.com/office/drawing/2014/main" id="{B581210A-553C-701F-B474-3D737B4E351D}"/>
                  </a:ext>
                </a:extLst>
              </p:cNvPr>
              <p:cNvPicPr preferRelativeResize="0"/>
              <p:nvPr/>
            </p:nvPicPr>
            <p:blipFill rotWithShape="1">
              <a:blip r:embed="rId3">
                <a:alphaModFix/>
              </a:blip>
              <a:srcRect t="9" b="9"/>
              <a:stretch/>
            </p:blipFill>
            <p:spPr>
              <a:xfrm>
                <a:off x="7424134" y="178134"/>
                <a:ext cx="1376476" cy="387719"/>
              </a:xfrm>
              <a:prstGeom prst="rect">
                <a:avLst/>
              </a:prstGeom>
              <a:noFill/>
              <a:ln>
                <a:noFill/>
              </a:ln>
            </p:spPr>
          </p:pic>
        </p:grpSp>
        <p:pic>
          <p:nvPicPr>
            <p:cNvPr id="8" name="Picture 7">
              <a:extLst>
                <a:ext uri="{FF2B5EF4-FFF2-40B4-BE49-F238E27FC236}">
                  <a16:creationId xmlns:a16="http://schemas.microsoft.com/office/drawing/2014/main" id="{4AD9D676-13E0-ED55-9304-D70D29A991FB}"/>
                </a:ext>
              </a:extLst>
            </p:cNvPr>
            <p:cNvPicPr>
              <a:picLocks noChangeAspect="1"/>
            </p:cNvPicPr>
            <p:nvPr/>
          </p:nvPicPr>
          <p:blipFill>
            <a:blip r:embed="rId4"/>
            <a:stretch>
              <a:fillRect/>
            </a:stretch>
          </p:blipFill>
          <p:spPr>
            <a:xfrm>
              <a:off x="113153" y="217794"/>
              <a:ext cx="1102237" cy="308398"/>
            </a:xfrm>
            <a:prstGeom prst="rect">
              <a:avLst/>
            </a:prstGeom>
          </p:spPr>
        </p:pic>
      </p:grpSp>
    </p:spTree>
    <p:extLst>
      <p:ext uri="{BB962C8B-B14F-4D97-AF65-F5344CB8AC3E}">
        <p14:creationId xmlns:p14="http://schemas.microsoft.com/office/powerpoint/2010/main" val="14098214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118">
          <a:extLst>
            <a:ext uri="{FF2B5EF4-FFF2-40B4-BE49-F238E27FC236}">
              <a16:creationId xmlns:a16="http://schemas.microsoft.com/office/drawing/2014/main" id="{CB3543D3-0AE6-70A3-D6C5-6DFB4041E69B}"/>
            </a:ext>
          </a:extLst>
        </p:cNvPr>
        <p:cNvGrpSpPr/>
        <p:nvPr/>
      </p:nvGrpSpPr>
      <p:grpSpPr>
        <a:xfrm>
          <a:off x="0" y="0"/>
          <a:ext cx="0" cy="0"/>
          <a:chOff x="0" y="0"/>
          <a:chExt cx="0" cy="0"/>
        </a:xfrm>
      </p:grpSpPr>
      <p:grpSp>
        <p:nvGrpSpPr>
          <p:cNvPr id="2" name="Google Shape;121;p21">
            <a:extLst>
              <a:ext uri="{FF2B5EF4-FFF2-40B4-BE49-F238E27FC236}">
                <a16:creationId xmlns:a16="http://schemas.microsoft.com/office/drawing/2014/main" id="{3CD113A6-47E0-C464-F3EA-1FE0A978C778}"/>
              </a:ext>
            </a:extLst>
          </p:cNvPr>
          <p:cNvGrpSpPr/>
          <p:nvPr/>
        </p:nvGrpSpPr>
        <p:grpSpPr>
          <a:xfrm>
            <a:off x="-75" y="0"/>
            <a:ext cx="9144000" cy="784200"/>
            <a:chOff x="-75" y="0"/>
            <a:chExt cx="9144000" cy="784200"/>
          </a:xfrm>
        </p:grpSpPr>
        <p:sp>
          <p:nvSpPr>
            <p:cNvPr id="3" name="Google Shape;122;p21">
              <a:extLst>
                <a:ext uri="{FF2B5EF4-FFF2-40B4-BE49-F238E27FC236}">
                  <a16:creationId xmlns:a16="http://schemas.microsoft.com/office/drawing/2014/main" id="{83315F47-5C9B-A9ED-873D-AA24B897E363}"/>
                </a:ext>
              </a:extLst>
            </p:cNvPr>
            <p:cNvSpPr/>
            <p:nvPr/>
          </p:nvSpPr>
          <p:spPr>
            <a:xfrm>
              <a:off x="-75" y="0"/>
              <a:ext cx="9144000" cy="784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4" name="Google Shape;124;p21" title="EYE_TEACH_Logo_Horizontal_Inverted_RGB_01_EXTRA_LARGE.png">
              <a:extLst>
                <a:ext uri="{FF2B5EF4-FFF2-40B4-BE49-F238E27FC236}">
                  <a16:creationId xmlns:a16="http://schemas.microsoft.com/office/drawing/2014/main" id="{A878DACB-5944-FF38-7DEA-7852978A1DC0}"/>
                </a:ext>
              </a:extLst>
            </p:cNvPr>
            <p:cNvPicPr preferRelativeResize="0"/>
            <p:nvPr/>
          </p:nvPicPr>
          <p:blipFill rotWithShape="1">
            <a:blip r:embed="rId3">
              <a:alphaModFix/>
            </a:blip>
            <a:srcRect t="9" b="9"/>
            <a:stretch/>
          </p:blipFill>
          <p:spPr>
            <a:xfrm>
              <a:off x="7424134" y="178134"/>
              <a:ext cx="1376476" cy="387719"/>
            </a:xfrm>
            <a:prstGeom prst="rect">
              <a:avLst/>
            </a:prstGeom>
            <a:noFill/>
            <a:ln>
              <a:noFill/>
            </a:ln>
          </p:spPr>
        </p:pic>
      </p:grpSp>
      <p:pic>
        <p:nvPicPr>
          <p:cNvPr id="5" name="Picture 4">
            <a:extLst>
              <a:ext uri="{FF2B5EF4-FFF2-40B4-BE49-F238E27FC236}">
                <a16:creationId xmlns:a16="http://schemas.microsoft.com/office/drawing/2014/main" id="{70F11325-EFB2-3527-A215-893AB849D0F7}"/>
              </a:ext>
            </a:extLst>
          </p:cNvPr>
          <p:cNvPicPr>
            <a:picLocks noChangeAspect="1"/>
          </p:cNvPicPr>
          <p:nvPr/>
        </p:nvPicPr>
        <p:blipFill>
          <a:blip r:embed="rId4"/>
          <a:stretch>
            <a:fillRect/>
          </a:stretch>
        </p:blipFill>
        <p:spPr>
          <a:xfrm>
            <a:off x="113153" y="217794"/>
            <a:ext cx="1102237" cy="308398"/>
          </a:xfrm>
          <a:prstGeom prst="rect">
            <a:avLst/>
          </a:prstGeom>
        </p:spPr>
      </p:pic>
      <p:pic>
        <p:nvPicPr>
          <p:cNvPr id="7" name="Picture 6" descr="ECTEL logo">
            <a:extLst>
              <a:ext uri="{FF2B5EF4-FFF2-40B4-BE49-F238E27FC236}">
                <a16:creationId xmlns:a16="http://schemas.microsoft.com/office/drawing/2014/main" id="{A59C438A-E4CC-31B7-8ED1-8D04588ACB89}"/>
              </a:ext>
            </a:extLst>
          </p:cNvPr>
          <p:cNvPicPr>
            <a:picLocks noChangeAspect="1"/>
          </p:cNvPicPr>
          <p:nvPr/>
        </p:nvPicPr>
        <p:blipFill>
          <a:blip r:embed="rId5"/>
          <a:stretch>
            <a:fillRect/>
          </a:stretch>
        </p:blipFill>
        <p:spPr>
          <a:xfrm>
            <a:off x="8354572" y="4395154"/>
            <a:ext cx="676275" cy="676275"/>
          </a:xfrm>
          <a:prstGeom prst="rect">
            <a:avLst/>
          </a:prstGeom>
        </p:spPr>
      </p:pic>
      <p:sp>
        <p:nvSpPr>
          <p:cNvPr id="8" name="Google Shape;120;p21">
            <a:extLst>
              <a:ext uri="{FF2B5EF4-FFF2-40B4-BE49-F238E27FC236}">
                <a16:creationId xmlns:a16="http://schemas.microsoft.com/office/drawing/2014/main" id="{1CF5B3D6-F84E-4733-7323-1018DC6F3A98}"/>
              </a:ext>
            </a:extLst>
          </p:cNvPr>
          <p:cNvSpPr txBox="1"/>
          <p:nvPr/>
        </p:nvSpPr>
        <p:spPr>
          <a:xfrm>
            <a:off x="533558" y="855110"/>
            <a:ext cx="5015904" cy="784199"/>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400" b="1" dirty="0">
                <a:solidFill>
                  <a:srgbClr val="FFFFFF"/>
                </a:solidFill>
                <a:latin typeface="Saira"/>
                <a:ea typeface="Saira"/>
                <a:cs typeface="Saira"/>
                <a:sym typeface="Saira"/>
              </a:rPr>
              <a:t>Why is reading hard to assess?</a:t>
            </a:r>
          </a:p>
        </p:txBody>
      </p:sp>
      <p:sp>
        <p:nvSpPr>
          <p:cNvPr id="12" name="TextBox 11">
            <a:extLst>
              <a:ext uri="{FF2B5EF4-FFF2-40B4-BE49-F238E27FC236}">
                <a16:creationId xmlns:a16="http://schemas.microsoft.com/office/drawing/2014/main" id="{97B4F0C2-E263-5448-84A9-8B593C73D927}"/>
              </a:ext>
            </a:extLst>
          </p:cNvPr>
          <p:cNvSpPr txBox="1"/>
          <p:nvPr/>
        </p:nvSpPr>
        <p:spPr>
          <a:xfrm>
            <a:off x="534876" y="4395154"/>
            <a:ext cx="7819696" cy="400110"/>
          </a:xfrm>
          <a:prstGeom prst="rect">
            <a:avLst/>
          </a:prstGeom>
          <a:noFill/>
        </p:spPr>
        <p:txBody>
          <a:bodyPr wrap="square">
            <a:spAutoFit/>
          </a:bodyPr>
          <a:lstStyle/>
          <a:p>
            <a:pPr marL="171450" indent="-171450">
              <a:buClr>
                <a:schemeClr val="bg1"/>
              </a:buClr>
              <a:buFontTx/>
              <a:buChar char="-"/>
            </a:pPr>
            <a:r>
              <a:rPr lang="en-US" sz="1000" b="0" i="0" dirty="0">
                <a:solidFill>
                  <a:schemeClr val="bg1"/>
                </a:solidFill>
                <a:effectLst/>
                <a:latin typeface="Arial"/>
              </a:rPr>
              <a:t>Kwiatkowska-White, B. (2012). Understanding reading comprehension performance in high school students</a:t>
            </a:r>
          </a:p>
          <a:p>
            <a:pPr marL="171450" indent="-171450">
              <a:buClr>
                <a:schemeClr val="bg1"/>
              </a:buClr>
              <a:buFontTx/>
              <a:buChar char="-"/>
            </a:pPr>
            <a:r>
              <a:rPr lang="en-US" sz="1000" dirty="0">
                <a:solidFill>
                  <a:schemeClr val="bg1"/>
                </a:solidFill>
              </a:rPr>
              <a:t>Groot, N. (2023). Using Task Features to Predict Item Difficulty and Item Discrimination in 3F Dutch Reading Comprehension Exams</a:t>
            </a:r>
          </a:p>
        </p:txBody>
      </p:sp>
      <p:sp>
        <p:nvSpPr>
          <p:cNvPr id="14" name="TextBox 13">
            <a:extLst>
              <a:ext uri="{FF2B5EF4-FFF2-40B4-BE49-F238E27FC236}">
                <a16:creationId xmlns:a16="http://schemas.microsoft.com/office/drawing/2014/main" id="{B6FA97BB-0232-2C93-14C5-912500D37B4E}"/>
              </a:ext>
            </a:extLst>
          </p:cNvPr>
          <p:cNvSpPr txBox="1"/>
          <p:nvPr/>
        </p:nvSpPr>
        <p:spPr>
          <a:xfrm>
            <a:off x="882424" y="1969657"/>
            <a:ext cx="7229948" cy="1754326"/>
          </a:xfrm>
          <a:prstGeom prst="rect">
            <a:avLst/>
          </a:prstGeom>
          <a:noFill/>
        </p:spPr>
        <p:txBody>
          <a:bodyPr wrap="square">
            <a:spAutoFit/>
          </a:bodyPr>
          <a:lstStyle/>
          <a:p>
            <a:pPr marL="285750" indent="-285750">
              <a:buClr>
                <a:schemeClr val="bg1"/>
              </a:buClr>
              <a:buFont typeface="Arial" panose="020B0604020202020204" pitchFamily="34" charset="0"/>
              <a:buChar char="•"/>
            </a:pPr>
            <a:r>
              <a:rPr lang="en-US" sz="1800" b="1" i="0" dirty="0">
                <a:solidFill>
                  <a:schemeClr val="bg1"/>
                </a:solidFill>
                <a:effectLst/>
                <a:latin typeface="Arial"/>
              </a:rPr>
              <a:t>Reading comprehension is a multi-component construct that single scores cannot capture</a:t>
            </a:r>
          </a:p>
          <a:p>
            <a:pPr marL="285750" indent="-285750">
              <a:buFont typeface="Arial" panose="020B0604020202020204" pitchFamily="34" charset="0"/>
              <a:buChar char="•"/>
            </a:pPr>
            <a:endParaRPr lang="en-US" sz="1800" b="1" i="0" dirty="0">
              <a:solidFill>
                <a:schemeClr val="bg1"/>
              </a:solidFill>
              <a:effectLst/>
              <a:latin typeface="Arial"/>
            </a:endParaRPr>
          </a:p>
          <a:p>
            <a:pPr marL="285750" indent="-285750">
              <a:buClr>
                <a:schemeClr val="bg1"/>
              </a:buClr>
              <a:buFont typeface="Arial" panose="020B0604020202020204" pitchFamily="34" charset="0"/>
              <a:buChar char="•"/>
            </a:pPr>
            <a:r>
              <a:rPr lang="en-US" sz="1800" b="1" i="0" dirty="0">
                <a:solidFill>
                  <a:schemeClr val="bg1"/>
                </a:solidFill>
                <a:effectLst/>
                <a:latin typeface="Arial"/>
              </a:rPr>
              <a:t>Reading comprehension depends on a complex interplay of reader, text, and task factors, and its assessment requires a profile of skills</a:t>
            </a:r>
            <a:endParaRPr lang="en-US" sz="1800" dirty="0">
              <a:solidFill>
                <a:schemeClr val="bg1"/>
              </a:solidFill>
            </a:endParaRPr>
          </a:p>
        </p:txBody>
      </p:sp>
    </p:spTree>
    <p:extLst>
      <p:ext uri="{BB962C8B-B14F-4D97-AF65-F5344CB8AC3E}">
        <p14:creationId xmlns:p14="http://schemas.microsoft.com/office/powerpoint/2010/main" val="21160824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118">
          <a:extLst>
            <a:ext uri="{FF2B5EF4-FFF2-40B4-BE49-F238E27FC236}">
              <a16:creationId xmlns:a16="http://schemas.microsoft.com/office/drawing/2014/main" id="{B8CE0674-1C1A-DC8D-EADB-1FF2E82862CA}"/>
            </a:ext>
          </a:extLst>
        </p:cNvPr>
        <p:cNvGrpSpPr/>
        <p:nvPr/>
      </p:nvGrpSpPr>
      <p:grpSpPr>
        <a:xfrm>
          <a:off x="0" y="0"/>
          <a:ext cx="0" cy="0"/>
          <a:chOff x="0" y="0"/>
          <a:chExt cx="0" cy="0"/>
        </a:xfrm>
      </p:grpSpPr>
      <p:grpSp>
        <p:nvGrpSpPr>
          <p:cNvPr id="2" name="Google Shape;121;p21">
            <a:extLst>
              <a:ext uri="{FF2B5EF4-FFF2-40B4-BE49-F238E27FC236}">
                <a16:creationId xmlns:a16="http://schemas.microsoft.com/office/drawing/2014/main" id="{C902869D-0348-1464-024B-FDE9A5C68DF5}"/>
              </a:ext>
            </a:extLst>
          </p:cNvPr>
          <p:cNvGrpSpPr/>
          <p:nvPr/>
        </p:nvGrpSpPr>
        <p:grpSpPr>
          <a:xfrm>
            <a:off x="-75" y="0"/>
            <a:ext cx="9144000" cy="784200"/>
            <a:chOff x="-75" y="0"/>
            <a:chExt cx="9144000" cy="784200"/>
          </a:xfrm>
        </p:grpSpPr>
        <p:sp>
          <p:nvSpPr>
            <p:cNvPr id="3" name="Google Shape;122;p21">
              <a:extLst>
                <a:ext uri="{FF2B5EF4-FFF2-40B4-BE49-F238E27FC236}">
                  <a16:creationId xmlns:a16="http://schemas.microsoft.com/office/drawing/2014/main" id="{586EFBFD-1A6A-9DEC-DAA3-69BF86037FE3}"/>
                </a:ext>
              </a:extLst>
            </p:cNvPr>
            <p:cNvSpPr/>
            <p:nvPr/>
          </p:nvSpPr>
          <p:spPr>
            <a:xfrm>
              <a:off x="-75" y="0"/>
              <a:ext cx="9144000" cy="784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4" name="Google Shape;124;p21" title="EYE_TEACH_Logo_Horizontal_Inverted_RGB_01_EXTRA_LARGE.png">
              <a:extLst>
                <a:ext uri="{FF2B5EF4-FFF2-40B4-BE49-F238E27FC236}">
                  <a16:creationId xmlns:a16="http://schemas.microsoft.com/office/drawing/2014/main" id="{57256319-17DE-005D-42DC-3EBF7E76379D}"/>
                </a:ext>
              </a:extLst>
            </p:cNvPr>
            <p:cNvPicPr preferRelativeResize="0"/>
            <p:nvPr/>
          </p:nvPicPr>
          <p:blipFill rotWithShape="1">
            <a:blip r:embed="rId3">
              <a:alphaModFix/>
            </a:blip>
            <a:srcRect t="9" b="9"/>
            <a:stretch/>
          </p:blipFill>
          <p:spPr>
            <a:xfrm>
              <a:off x="7424134" y="178134"/>
              <a:ext cx="1376476" cy="387719"/>
            </a:xfrm>
            <a:prstGeom prst="rect">
              <a:avLst/>
            </a:prstGeom>
            <a:noFill/>
            <a:ln>
              <a:noFill/>
            </a:ln>
          </p:spPr>
        </p:pic>
      </p:grpSp>
      <p:pic>
        <p:nvPicPr>
          <p:cNvPr id="5" name="Picture 4">
            <a:extLst>
              <a:ext uri="{FF2B5EF4-FFF2-40B4-BE49-F238E27FC236}">
                <a16:creationId xmlns:a16="http://schemas.microsoft.com/office/drawing/2014/main" id="{A1958749-76F8-02B2-4A09-AAD4D0B61C25}"/>
              </a:ext>
            </a:extLst>
          </p:cNvPr>
          <p:cNvPicPr>
            <a:picLocks noChangeAspect="1"/>
          </p:cNvPicPr>
          <p:nvPr/>
        </p:nvPicPr>
        <p:blipFill>
          <a:blip r:embed="rId4"/>
          <a:stretch>
            <a:fillRect/>
          </a:stretch>
        </p:blipFill>
        <p:spPr>
          <a:xfrm>
            <a:off x="113153" y="217794"/>
            <a:ext cx="1102237" cy="308398"/>
          </a:xfrm>
          <a:prstGeom prst="rect">
            <a:avLst/>
          </a:prstGeom>
        </p:spPr>
      </p:pic>
      <p:pic>
        <p:nvPicPr>
          <p:cNvPr id="7" name="Picture 6" descr="ECTEL logo">
            <a:extLst>
              <a:ext uri="{FF2B5EF4-FFF2-40B4-BE49-F238E27FC236}">
                <a16:creationId xmlns:a16="http://schemas.microsoft.com/office/drawing/2014/main" id="{F85B9D78-FC7B-E87A-2488-54C356E2565C}"/>
              </a:ext>
            </a:extLst>
          </p:cNvPr>
          <p:cNvPicPr>
            <a:picLocks noChangeAspect="1"/>
          </p:cNvPicPr>
          <p:nvPr/>
        </p:nvPicPr>
        <p:blipFill>
          <a:blip r:embed="rId5"/>
          <a:stretch>
            <a:fillRect/>
          </a:stretch>
        </p:blipFill>
        <p:spPr>
          <a:xfrm>
            <a:off x="8354572" y="4395154"/>
            <a:ext cx="676275" cy="676275"/>
          </a:xfrm>
          <a:prstGeom prst="rect">
            <a:avLst/>
          </a:prstGeom>
        </p:spPr>
      </p:pic>
      <p:sp>
        <p:nvSpPr>
          <p:cNvPr id="8" name="Google Shape;120;p21">
            <a:extLst>
              <a:ext uri="{FF2B5EF4-FFF2-40B4-BE49-F238E27FC236}">
                <a16:creationId xmlns:a16="http://schemas.microsoft.com/office/drawing/2014/main" id="{6CF93CF9-18FC-B520-89C6-58EBC32D1D86}"/>
              </a:ext>
            </a:extLst>
          </p:cNvPr>
          <p:cNvSpPr txBox="1"/>
          <p:nvPr/>
        </p:nvSpPr>
        <p:spPr>
          <a:xfrm>
            <a:off x="533558" y="855110"/>
            <a:ext cx="5015904" cy="784199"/>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400" b="1" dirty="0">
                <a:solidFill>
                  <a:srgbClr val="FFFFFF"/>
                </a:solidFill>
                <a:latin typeface="Saira"/>
                <a:ea typeface="Saira"/>
                <a:cs typeface="Saira"/>
                <a:sym typeface="Saira"/>
              </a:rPr>
              <a:t>Multimodal Learning Analytics </a:t>
            </a:r>
            <a:endParaRPr kumimoji="0" sz="2400" b="1" i="0" u="none" strike="noStrike" kern="0" cap="none" spc="0" normalizeH="0" baseline="0" noProof="0" dirty="0">
              <a:ln>
                <a:noFill/>
              </a:ln>
              <a:solidFill>
                <a:srgbClr val="FFFFFF"/>
              </a:solidFill>
              <a:effectLst/>
              <a:uLnTx/>
              <a:uFillTx/>
              <a:latin typeface="Saira"/>
              <a:ea typeface="Saira"/>
              <a:cs typeface="Saira"/>
              <a:sym typeface="Saira"/>
            </a:endParaRPr>
          </a:p>
        </p:txBody>
      </p:sp>
      <p:pic>
        <p:nvPicPr>
          <p:cNvPr id="6" name="Picture 5" descr="Details are in the caption following the image">
            <a:extLst>
              <a:ext uri="{FF2B5EF4-FFF2-40B4-BE49-F238E27FC236}">
                <a16:creationId xmlns:a16="http://schemas.microsoft.com/office/drawing/2014/main" id="{B201207D-027A-0CBF-EDE7-028849D41EBB}"/>
              </a:ext>
            </a:extLst>
          </p:cNvPr>
          <p:cNvPicPr>
            <a:picLocks noChangeAspect="1"/>
          </p:cNvPicPr>
          <p:nvPr/>
        </p:nvPicPr>
        <p:blipFill>
          <a:blip r:embed="rId6"/>
          <a:stretch>
            <a:fillRect/>
          </a:stretch>
        </p:blipFill>
        <p:spPr>
          <a:xfrm>
            <a:off x="428821" y="1639309"/>
            <a:ext cx="3304453" cy="3304453"/>
          </a:xfrm>
          <a:prstGeom prst="rect">
            <a:avLst/>
          </a:prstGeom>
        </p:spPr>
      </p:pic>
      <p:sp>
        <p:nvSpPr>
          <p:cNvPr id="10" name="TextBox 9">
            <a:extLst>
              <a:ext uri="{FF2B5EF4-FFF2-40B4-BE49-F238E27FC236}">
                <a16:creationId xmlns:a16="http://schemas.microsoft.com/office/drawing/2014/main" id="{B0009DEA-F9BC-7BBF-925C-E190BABA4F26}"/>
              </a:ext>
            </a:extLst>
          </p:cNvPr>
          <p:cNvSpPr txBox="1"/>
          <p:nvPr/>
        </p:nvSpPr>
        <p:spPr>
          <a:xfrm>
            <a:off x="3868783" y="1920520"/>
            <a:ext cx="5275142" cy="1818447"/>
          </a:xfrm>
          <a:prstGeom prst="rect">
            <a:avLst/>
          </a:prstGeom>
          <a:noFill/>
        </p:spPr>
        <p:txBody>
          <a:bodyPr wrap="square">
            <a:spAutoFit/>
          </a:bodyPr>
          <a:lstStyle/>
          <a:p>
            <a:pPr marR="0" lvl="0" algn="l">
              <a:spcBef>
                <a:spcPts val="1200"/>
              </a:spcBef>
              <a:spcAft>
                <a:spcPts val="1200"/>
              </a:spcAft>
            </a:pPr>
            <a:r>
              <a:rPr lang="en-US" sz="1400" b="1" i="0" dirty="0">
                <a:solidFill>
                  <a:schemeClr val="bg1"/>
                </a:solidFill>
                <a:effectLst/>
                <a:latin typeface="Arial"/>
              </a:rPr>
              <a:t>Input Space (Observable): </a:t>
            </a:r>
            <a:r>
              <a:rPr lang="en-US" sz="1400" b="0" i="0" dirty="0">
                <a:solidFill>
                  <a:schemeClr val="bg1"/>
                </a:solidFill>
                <a:effectLst/>
                <a:latin typeface="Arial"/>
              </a:rPr>
              <a:t>This includes data that sensors can directly capture, such as learner behavior, activity, and contextual information.</a:t>
            </a:r>
          </a:p>
          <a:p>
            <a:pPr marR="0" lvl="0" algn="l">
              <a:spcBef>
                <a:spcPts val="450"/>
              </a:spcBef>
              <a:spcAft>
                <a:spcPts val="1200"/>
              </a:spcAft>
            </a:pPr>
            <a:r>
              <a:rPr lang="en-US" sz="1400" b="1" i="0" dirty="0">
                <a:solidFill>
                  <a:schemeClr val="bg1"/>
                </a:solidFill>
                <a:effectLst/>
                <a:latin typeface="Arial"/>
              </a:rPr>
              <a:t>Hypothesis Space (Unobservable)</a:t>
            </a:r>
            <a:r>
              <a:rPr lang="en-US" sz="1400" b="0" i="0" dirty="0">
                <a:solidFill>
                  <a:schemeClr val="bg1"/>
                </a:solidFill>
                <a:effectLst/>
                <a:latin typeface="Arial"/>
              </a:rPr>
              <a:t>: This covers latent attributes like cognition, metacognition, and emotions, which sensors cannot directly observe and require human-driven interpretation</a:t>
            </a:r>
            <a:endParaRPr lang="en-US" sz="1200" b="0" i="0" dirty="0">
              <a:solidFill>
                <a:schemeClr val="bg1"/>
              </a:solidFill>
              <a:effectLst/>
              <a:latin typeface="quote-cjk-patch"/>
            </a:endParaRPr>
          </a:p>
        </p:txBody>
      </p:sp>
      <p:sp>
        <p:nvSpPr>
          <p:cNvPr id="12" name="TextBox 11">
            <a:extLst>
              <a:ext uri="{FF2B5EF4-FFF2-40B4-BE49-F238E27FC236}">
                <a16:creationId xmlns:a16="http://schemas.microsoft.com/office/drawing/2014/main" id="{1036E2AE-E7F1-7816-0F7A-C449ED531D37}"/>
              </a:ext>
            </a:extLst>
          </p:cNvPr>
          <p:cNvSpPr txBox="1"/>
          <p:nvPr/>
        </p:nvSpPr>
        <p:spPr>
          <a:xfrm>
            <a:off x="3868783" y="4411368"/>
            <a:ext cx="4572000" cy="553998"/>
          </a:xfrm>
          <a:prstGeom prst="rect">
            <a:avLst/>
          </a:prstGeom>
          <a:noFill/>
        </p:spPr>
        <p:txBody>
          <a:bodyPr wrap="square">
            <a:spAutoFit/>
          </a:bodyPr>
          <a:lstStyle/>
          <a:p>
            <a:r>
              <a:rPr lang="en-US" sz="1000" b="0" i="0" dirty="0">
                <a:solidFill>
                  <a:schemeClr val="bg1"/>
                </a:solidFill>
                <a:effectLst/>
                <a:latin typeface="Arial"/>
              </a:rPr>
              <a:t>Di </a:t>
            </a:r>
            <a:r>
              <a:rPr lang="en-US" sz="1000" b="0" i="0" dirty="0" err="1">
                <a:solidFill>
                  <a:schemeClr val="bg1"/>
                </a:solidFill>
                <a:effectLst/>
                <a:latin typeface="Arial"/>
              </a:rPr>
              <a:t>Mitri</a:t>
            </a:r>
            <a:r>
              <a:rPr lang="en-US" sz="1000" b="0" i="0" dirty="0">
                <a:solidFill>
                  <a:schemeClr val="bg1"/>
                </a:solidFill>
                <a:effectLst/>
                <a:latin typeface="Arial"/>
              </a:rPr>
              <a:t>, D., Schneider, J., Specht, M., &amp; </a:t>
            </a:r>
            <a:r>
              <a:rPr lang="en-US" sz="1000" b="0" i="0" dirty="0" err="1">
                <a:solidFill>
                  <a:schemeClr val="bg1"/>
                </a:solidFill>
                <a:effectLst/>
                <a:latin typeface="Arial"/>
              </a:rPr>
              <a:t>Drachsler</a:t>
            </a:r>
            <a:r>
              <a:rPr lang="en-US" sz="1000" b="0" i="0" dirty="0">
                <a:solidFill>
                  <a:schemeClr val="bg1"/>
                </a:solidFill>
                <a:effectLst/>
                <a:latin typeface="Arial"/>
              </a:rPr>
              <a:t>, H. (2018). From signals to knowledge: A conceptual model for multimodal learning analytics. </a:t>
            </a:r>
            <a:r>
              <a:rPr lang="en-US" sz="1000" b="0" i="1" dirty="0">
                <a:solidFill>
                  <a:schemeClr val="bg1"/>
                </a:solidFill>
                <a:effectLst/>
                <a:latin typeface="Arial"/>
              </a:rPr>
              <a:t>Journal of Computer Assisted Learning</a:t>
            </a:r>
            <a:r>
              <a:rPr lang="en-US" sz="1000" b="0" i="0" dirty="0">
                <a:solidFill>
                  <a:schemeClr val="bg1"/>
                </a:solidFill>
                <a:effectLst/>
                <a:latin typeface="Arial"/>
              </a:rPr>
              <a:t>, </a:t>
            </a:r>
            <a:r>
              <a:rPr lang="en-US" sz="1000" b="0" i="1" dirty="0">
                <a:solidFill>
                  <a:schemeClr val="bg1"/>
                </a:solidFill>
                <a:effectLst/>
                <a:latin typeface="Arial"/>
              </a:rPr>
              <a:t>34</a:t>
            </a:r>
            <a:r>
              <a:rPr lang="en-US" sz="1000" b="0" i="0" dirty="0">
                <a:solidFill>
                  <a:schemeClr val="bg1"/>
                </a:solidFill>
                <a:effectLst/>
                <a:latin typeface="Arial"/>
              </a:rPr>
              <a:t>(4), 338-349.</a:t>
            </a:r>
            <a:endParaRPr lang="en-US" sz="1000" dirty="0">
              <a:solidFill>
                <a:schemeClr val="bg1"/>
              </a:solidFill>
            </a:endParaRPr>
          </a:p>
        </p:txBody>
      </p:sp>
    </p:spTree>
    <p:extLst>
      <p:ext uri="{BB962C8B-B14F-4D97-AF65-F5344CB8AC3E}">
        <p14:creationId xmlns:p14="http://schemas.microsoft.com/office/powerpoint/2010/main" val="19164374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118">
          <a:extLst>
            <a:ext uri="{FF2B5EF4-FFF2-40B4-BE49-F238E27FC236}">
              <a16:creationId xmlns:a16="http://schemas.microsoft.com/office/drawing/2014/main" id="{5B77D1F8-8706-EBE4-688D-D6A4C9076008}"/>
            </a:ext>
          </a:extLst>
        </p:cNvPr>
        <p:cNvGrpSpPr/>
        <p:nvPr/>
      </p:nvGrpSpPr>
      <p:grpSpPr>
        <a:xfrm>
          <a:off x="0" y="0"/>
          <a:ext cx="0" cy="0"/>
          <a:chOff x="0" y="0"/>
          <a:chExt cx="0" cy="0"/>
        </a:xfrm>
      </p:grpSpPr>
      <p:grpSp>
        <p:nvGrpSpPr>
          <p:cNvPr id="2" name="Google Shape;121;p21">
            <a:extLst>
              <a:ext uri="{FF2B5EF4-FFF2-40B4-BE49-F238E27FC236}">
                <a16:creationId xmlns:a16="http://schemas.microsoft.com/office/drawing/2014/main" id="{75C47A81-F24C-2EB2-AB4D-F65ACE14C939}"/>
              </a:ext>
            </a:extLst>
          </p:cNvPr>
          <p:cNvGrpSpPr/>
          <p:nvPr/>
        </p:nvGrpSpPr>
        <p:grpSpPr>
          <a:xfrm>
            <a:off x="-75" y="0"/>
            <a:ext cx="9144000" cy="784200"/>
            <a:chOff x="-75" y="0"/>
            <a:chExt cx="9144000" cy="784200"/>
          </a:xfrm>
        </p:grpSpPr>
        <p:sp>
          <p:nvSpPr>
            <p:cNvPr id="3" name="Google Shape;122;p21">
              <a:extLst>
                <a:ext uri="{FF2B5EF4-FFF2-40B4-BE49-F238E27FC236}">
                  <a16:creationId xmlns:a16="http://schemas.microsoft.com/office/drawing/2014/main" id="{E16226AB-57BC-7B2C-2ACF-8693D674E19F}"/>
                </a:ext>
              </a:extLst>
            </p:cNvPr>
            <p:cNvSpPr/>
            <p:nvPr/>
          </p:nvSpPr>
          <p:spPr>
            <a:xfrm>
              <a:off x="-75" y="0"/>
              <a:ext cx="9144000" cy="784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4" name="Google Shape;124;p21" title="EYE_TEACH_Logo_Horizontal_Inverted_RGB_01_EXTRA_LARGE.png">
              <a:extLst>
                <a:ext uri="{FF2B5EF4-FFF2-40B4-BE49-F238E27FC236}">
                  <a16:creationId xmlns:a16="http://schemas.microsoft.com/office/drawing/2014/main" id="{18D8839C-04AD-4B52-3E37-DA19572C8582}"/>
                </a:ext>
              </a:extLst>
            </p:cNvPr>
            <p:cNvPicPr preferRelativeResize="0"/>
            <p:nvPr/>
          </p:nvPicPr>
          <p:blipFill rotWithShape="1">
            <a:blip r:embed="rId3">
              <a:alphaModFix/>
            </a:blip>
            <a:srcRect t="9" b="9"/>
            <a:stretch/>
          </p:blipFill>
          <p:spPr>
            <a:xfrm>
              <a:off x="7424134" y="178134"/>
              <a:ext cx="1376476" cy="387719"/>
            </a:xfrm>
            <a:prstGeom prst="rect">
              <a:avLst/>
            </a:prstGeom>
            <a:noFill/>
            <a:ln>
              <a:noFill/>
            </a:ln>
          </p:spPr>
        </p:pic>
      </p:grpSp>
      <p:pic>
        <p:nvPicPr>
          <p:cNvPr id="5" name="Picture 4">
            <a:extLst>
              <a:ext uri="{FF2B5EF4-FFF2-40B4-BE49-F238E27FC236}">
                <a16:creationId xmlns:a16="http://schemas.microsoft.com/office/drawing/2014/main" id="{D1E41C4E-1DB4-0B8D-3088-CA599D8AE344}"/>
              </a:ext>
            </a:extLst>
          </p:cNvPr>
          <p:cNvPicPr>
            <a:picLocks noChangeAspect="1"/>
          </p:cNvPicPr>
          <p:nvPr/>
        </p:nvPicPr>
        <p:blipFill>
          <a:blip r:embed="rId4"/>
          <a:stretch>
            <a:fillRect/>
          </a:stretch>
        </p:blipFill>
        <p:spPr>
          <a:xfrm>
            <a:off x="113153" y="217794"/>
            <a:ext cx="1102237" cy="308398"/>
          </a:xfrm>
          <a:prstGeom prst="rect">
            <a:avLst/>
          </a:prstGeom>
        </p:spPr>
      </p:pic>
      <p:pic>
        <p:nvPicPr>
          <p:cNvPr id="7" name="Picture 6" descr="ECTEL logo">
            <a:extLst>
              <a:ext uri="{FF2B5EF4-FFF2-40B4-BE49-F238E27FC236}">
                <a16:creationId xmlns:a16="http://schemas.microsoft.com/office/drawing/2014/main" id="{1CFC1961-AD7C-3079-C3AA-B87813F03EBA}"/>
              </a:ext>
            </a:extLst>
          </p:cNvPr>
          <p:cNvPicPr>
            <a:picLocks noChangeAspect="1"/>
          </p:cNvPicPr>
          <p:nvPr/>
        </p:nvPicPr>
        <p:blipFill>
          <a:blip r:embed="rId5"/>
          <a:stretch>
            <a:fillRect/>
          </a:stretch>
        </p:blipFill>
        <p:spPr>
          <a:xfrm>
            <a:off x="8354572" y="4395154"/>
            <a:ext cx="676275" cy="676275"/>
          </a:xfrm>
          <a:prstGeom prst="rect">
            <a:avLst/>
          </a:prstGeom>
        </p:spPr>
      </p:pic>
      <p:sp>
        <p:nvSpPr>
          <p:cNvPr id="12" name="TextBox 11">
            <a:extLst>
              <a:ext uri="{FF2B5EF4-FFF2-40B4-BE49-F238E27FC236}">
                <a16:creationId xmlns:a16="http://schemas.microsoft.com/office/drawing/2014/main" id="{07FE18EF-AB56-08C9-D12E-A718CD92D128}"/>
              </a:ext>
            </a:extLst>
          </p:cNvPr>
          <p:cNvSpPr txBox="1"/>
          <p:nvPr/>
        </p:nvSpPr>
        <p:spPr>
          <a:xfrm>
            <a:off x="1250168" y="4611658"/>
            <a:ext cx="6643514" cy="400110"/>
          </a:xfrm>
          <a:prstGeom prst="rect">
            <a:avLst/>
          </a:prstGeom>
          <a:noFill/>
        </p:spPr>
        <p:txBody>
          <a:bodyPr wrap="square">
            <a:spAutoFit/>
          </a:bodyPr>
          <a:lstStyle/>
          <a:p>
            <a:pPr algn="ctr"/>
            <a:r>
              <a:rPr lang="en-US" sz="1000" b="0" i="0" dirty="0">
                <a:solidFill>
                  <a:schemeClr val="bg1"/>
                </a:solidFill>
                <a:effectLst/>
                <a:latin typeface="Arial"/>
              </a:rPr>
              <a:t>Di </a:t>
            </a:r>
            <a:r>
              <a:rPr lang="en-US" sz="1000" b="0" i="0" dirty="0" err="1">
                <a:solidFill>
                  <a:schemeClr val="bg1"/>
                </a:solidFill>
                <a:effectLst/>
                <a:latin typeface="Arial"/>
              </a:rPr>
              <a:t>Mitri</a:t>
            </a:r>
            <a:r>
              <a:rPr lang="en-US" sz="1000" b="0" i="0" dirty="0">
                <a:solidFill>
                  <a:schemeClr val="bg1"/>
                </a:solidFill>
                <a:effectLst/>
                <a:latin typeface="Arial"/>
              </a:rPr>
              <a:t>, D., Schneider, J., Specht, M., &amp; </a:t>
            </a:r>
            <a:r>
              <a:rPr lang="en-US" sz="1000" b="0" i="0" dirty="0" err="1">
                <a:solidFill>
                  <a:schemeClr val="bg1"/>
                </a:solidFill>
                <a:effectLst/>
                <a:latin typeface="Arial"/>
              </a:rPr>
              <a:t>Drachsler</a:t>
            </a:r>
            <a:r>
              <a:rPr lang="en-US" sz="1000" b="0" i="0" dirty="0">
                <a:solidFill>
                  <a:schemeClr val="bg1"/>
                </a:solidFill>
                <a:effectLst/>
                <a:latin typeface="Arial"/>
              </a:rPr>
              <a:t>, H. (2018). From signals to knowledge: A conceptual model for multimodal learning analytics. </a:t>
            </a:r>
            <a:r>
              <a:rPr lang="en-US" sz="1000" b="0" i="1" dirty="0">
                <a:solidFill>
                  <a:schemeClr val="bg1"/>
                </a:solidFill>
                <a:effectLst/>
                <a:latin typeface="Arial"/>
              </a:rPr>
              <a:t>Journal of Computer Assisted Learning</a:t>
            </a:r>
            <a:r>
              <a:rPr lang="en-US" sz="1000" b="0" i="0" dirty="0">
                <a:solidFill>
                  <a:schemeClr val="bg1"/>
                </a:solidFill>
                <a:effectLst/>
                <a:latin typeface="Arial"/>
              </a:rPr>
              <a:t>, </a:t>
            </a:r>
            <a:r>
              <a:rPr lang="en-US" sz="1000" b="0" i="1" dirty="0">
                <a:solidFill>
                  <a:schemeClr val="bg1"/>
                </a:solidFill>
                <a:effectLst/>
                <a:latin typeface="Arial"/>
              </a:rPr>
              <a:t>34</a:t>
            </a:r>
            <a:r>
              <a:rPr lang="en-US" sz="1000" b="0" i="0" dirty="0">
                <a:solidFill>
                  <a:schemeClr val="bg1"/>
                </a:solidFill>
                <a:effectLst/>
                <a:latin typeface="Arial"/>
              </a:rPr>
              <a:t>(4), 338-349.</a:t>
            </a:r>
            <a:endParaRPr lang="en-US" sz="1000" dirty="0">
              <a:solidFill>
                <a:schemeClr val="bg1"/>
              </a:solidFill>
            </a:endParaRPr>
          </a:p>
        </p:txBody>
      </p:sp>
      <p:pic>
        <p:nvPicPr>
          <p:cNvPr id="11" name="Picture 10">
            <a:extLst>
              <a:ext uri="{FF2B5EF4-FFF2-40B4-BE49-F238E27FC236}">
                <a16:creationId xmlns:a16="http://schemas.microsoft.com/office/drawing/2014/main" id="{19DB65E2-2287-5E2E-6DFE-C6577579546E}"/>
              </a:ext>
            </a:extLst>
          </p:cNvPr>
          <p:cNvPicPr>
            <a:picLocks noChangeAspect="1"/>
          </p:cNvPicPr>
          <p:nvPr/>
        </p:nvPicPr>
        <p:blipFill>
          <a:blip r:embed="rId6"/>
          <a:stretch>
            <a:fillRect/>
          </a:stretch>
        </p:blipFill>
        <p:spPr>
          <a:xfrm>
            <a:off x="1982622" y="1000704"/>
            <a:ext cx="5178605" cy="3394450"/>
          </a:xfrm>
          <a:prstGeom prst="rect">
            <a:avLst/>
          </a:prstGeom>
        </p:spPr>
      </p:pic>
    </p:spTree>
    <p:extLst>
      <p:ext uri="{BB962C8B-B14F-4D97-AF65-F5344CB8AC3E}">
        <p14:creationId xmlns:p14="http://schemas.microsoft.com/office/powerpoint/2010/main" val="29133381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139">
          <a:extLst>
            <a:ext uri="{FF2B5EF4-FFF2-40B4-BE49-F238E27FC236}">
              <a16:creationId xmlns:a16="http://schemas.microsoft.com/office/drawing/2014/main" id="{07D78BF7-C668-76FF-58D2-9B6FDC22F78A}"/>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FEF38E7E-A2BD-D5C1-3ED4-D2BB28638859}"/>
              </a:ext>
            </a:extLst>
          </p:cNvPr>
          <p:cNvGrpSpPr/>
          <p:nvPr/>
        </p:nvGrpSpPr>
        <p:grpSpPr>
          <a:xfrm>
            <a:off x="-75" y="0"/>
            <a:ext cx="9144000" cy="784200"/>
            <a:chOff x="-75" y="0"/>
            <a:chExt cx="9144000" cy="784200"/>
          </a:xfrm>
        </p:grpSpPr>
        <p:grpSp>
          <p:nvGrpSpPr>
            <p:cNvPr id="7" name="Google Shape;121;p21">
              <a:extLst>
                <a:ext uri="{FF2B5EF4-FFF2-40B4-BE49-F238E27FC236}">
                  <a16:creationId xmlns:a16="http://schemas.microsoft.com/office/drawing/2014/main" id="{96604269-A499-BE54-E78C-C934BC60F010}"/>
                </a:ext>
              </a:extLst>
            </p:cNvPr>
            <p:cNvGrpSpPr/>
            <p:nvPr/>
          </p:nvGrpSpPr>
          <p:grpSpPr>
            <a:xfrm>
              <a:off x="-75" y="0"/>
              <a:ext cx="9144000" cy="784200"/>
              <a:chOff x="-75" y="0"/>
              <a:chExt cx="9144000" cy="784200"/>
            </a:xfrm>
          </p:grpSpPr>
          <p:sp>
            <p:nvSpPr>
              <p:cNvPr id="9" name="Google Shape;122;p21">
                <a:extLst>
                  <a:ext uri="{FF2B5EF4-FFF2-40B4-BE49-F238E27FC236}">
                    <a16:creationId xmlns:a16="http://schemas.microsoft.com/office/drawing/2014/main" id="{6DBC59DD-A0A1-179C-3F4A-33559E2EB11F}"/>
                  </a:ext>
                </a:extLst>
              </p:cNvPr>
              <p:cNvSpPr/>
              <p:nvPr/>
            </p:nvSpPr>
            <p:spPr>
              <a:xfrm>
                <a:off x="-75" y="0"/>
                <a:ext cx="9144000" cy="784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0" name="Google Shape;124;p21" title="EYE_TEACH_Logo_Horizontal_Inverted_RGB_01_EXTRA_LARGE.png">
                <a:extLst>
                  <a:ext uri="{FF2B5EF4-FFF2-40B4-BE49-F238E27FC236}">
                    <a16:creationId xmlns:a16="http://schemas.microsoft.com/office/drawing/2014/main" id="{15739117-1FCE-E6E1-4F3A-89BFB3111B5A}"/>
                  </a:ext>
                </a:extLst>
              </p:cNvPr>
              <p:cNvPicPr preferRelativeResize="0"/>
              <p:nvPr/>
            </p:nvPicPr>
            <p:blipFill rotWithShape="1">
              <a:blip r:embed="rId3">
                <a:alphaModFix/>
              </a:blip>
              <a:srcRect t="9" b="9"/>
              <a:stretch/>
            </p:blipFill>
            <p:spPr>
              <a:xfrm>
                <a:off x="7424134" y="178134"/>
                <a:ext cx="1376476" cy="387719"/>
              </a:xfrm>
              <a:prstGeom prst="rect">
                <a:avLst/>
              </a:prstGeom>
              <a:noFill/>
              <a:ln>
                <a:noFill/>
              </a:ln>
            </p:spPr>
          </p:pic>
        </p:grpSp>
        <p:pic>
          <p:nvPicPr>
            <p:cNvPr id="8" name="Picture 7">
              <a:extLst>
                <a:ext uri="{FF2B5EF4-FFF2-40B4-BE49-F238E27FC236}">
                  <a16:creationId xmlns:a16="http://schemas.microsoft.com/office/drawing/2014/main" id="{D3991F69-9A33-191F-EA3C-39ECFDEDAFA9}"/>
                </a:ext>
              </a:extLst>
            </p:cNvPr>
            <p:cNvPicPr>
              <a:picLocks noChangeAspect="1"/>
            </p:cNvPicPr>
            <p:nvPr/>
          </p:nvPicPr>
          <p:blipFill>
            <a:blip r:embed="rId4"/>
            <a:stretch>
              <a:fillRect/>
            </a:stretch>
          </p:blipFill>
          <p:spPr>
            <a:xfrm>
              <a:off x="113153" y="217794"/>
              <a:ext cx="1102237" cy="308398"/>
            </a:xfrm>
            <a:prstGeom prst="rect">
              <a:avLst/>
            </a:prstGeom>
          </p:spPr>
        </p:pic>
      </p:grpSp>
      <p:pic>
        <p:nvPicPr>
          <p:cNvPr id="12" name="Picture 11">
            <a:extLst>
              <a:ext uri="{FF2B5EF4-FFF2-40B4-BE49-F238E27FC236}">
                <a16:creationId xmlns:a16="http://schemas.microsoft.com/office/drawing/2014/main" id="{2826B887-90F3-2529-4058-CEDF2D400AC8}"/>
              </a:ext>
            </a:extLst>
          </p:cNvPr>
          <p:cNvPicPr>
            <a:picLocks noChangeAspect="1"/>
          </p:cNvPicPr>
          <p:nvPr/>
        </p:nvPicPr>
        <p:blipFill>
          <a:blip r:embed="rId5"/>
          <a:stretch>
            <a:fillRect/>
          </a:stretch>
        </p:blipFill>
        <p:spPr>
          <a:xfrm>
            <a:off x="1070048" y="2053810"/>
            <a:ext cx="7003751" cy="1970026"/>
          </a:xfrm>
          <a:prstGeom prst="rect">
            <a:avLst/>
          </a:prstGeom>
        </p:spPr>
      </p:pic>
      <p:sp>
        <p:nvSpPr>
          <p:cNvPr id="3" name="Google Shape;120;p21">
            <a:extLst>
              <a:ext uri="{FF2B5EF4-FFF2-40B4-BE49-F238E27FC236}">
                <a16:creationId xmlns:a16="http://schemas.microsoft.com/office/drawing/2014/main" id="{86BF3D4C-A06E-7808-3E41-D0BCF4B7A00A}"/>
              </a:ext>
            </a:extLst>
          </p:cNvPr>
          <p:cNvSpPr txBox="1"/>
          <p:nvPr/>
        </p:nvSpPr>
        <p:spPr>
          <a:xfrm>
            <a:off x="533558" y="855110"/>
            <a:ext cx="5015904" cy="784199"/>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400" b="1" dirty="0">
                <a:solidFill>
                  <a:srgbClr val="FFFFFF"/>
                </a:solidFill>
                <a:latin typeface="Saira"/>
                <a:ea typeface="Saira"/>
                <a:cs typeface="Saira"/>
                <a:sym typeface="Saira"/>
              </a:rPr>
              <a:t>Multimodal Learning Analytics </a:t>
            </a:r>
            <a:endParaRPr kumimoji="0" sz="2400" b="1" i="0" u="none" strike="noStrike" kern="0" cap="none" spc="0" normalizeH="0" baseline="0" noProof="0" dirty="0">
              <a:ln>
                <a:noFill/>
              </a:ln>
              <a:solidFill>
                <a:srgbClr val="FFFFFF"/>
              </a:solidFill>
              <a:effectLst/>
              <a:uLnTx/>
              <a:uFillTx/>
              <a:latin typeface="Saira"/>
              <a:ea typeface="Saira"/>
              <a:cs typeface="Saira"/>
              <a:sym typeface="Saira"/>
            </a:endParaRPr>
          </a:p>
        </p:txBody>
      </p:sp>
      <p:sp>
        <p:nvSpPr>
          <p:cNvPr id="5" name="TextBox 4">
            <a:extLst>
              <a:ext uri="{FF2B5EF4-FFF2-40B4-BE49-F238E27FC236}">
                <a16:creationId xmlns:a16="http://schemas.microsoft.com/office/drawing/2014/main" id="{907BCF95-17EB-C499-08B4-D218193932F9}"/>
              </a:ext>
            </a:extLst>
          </p:cNvPr>
          <p:cNvSpPr txBox="1"/>
          <p:nvPr/>
        </p:nvSpPr>
        <p:spPr>
          <a:xfrm>
            <a:off x="1630791" y="4438338"/>
            <a:ext cx="5882266" cy="400110"/>
          </a:xfrm>
          <a:prstGeom prst="rect">
            <a:avLst/>
          </a:prstGeom>
          <a:noFill/>
        </p:spPr>
        <p:txBody>
          <a:bodyPr wrap="square">
            <a:spAutoFit/>
          </a:bodyPr>
          <a:lstStyle/>
          <a:p>
            <a:pPr algn="ctr"/>
            <a:r>
              <a:rPr lang="en-US" sz="1000" b="0" i="0" dirty="0">
                <a:solidFill>
                  <a:schemeClr val="bg1"/>
                </a:solidFill>
                <a:effectLst/>
                <a:latin typeface="Arial"/>
              </a:rPr>
              <a:t>Georgios, K., Sotiris, K., Theodor, P., &amp; Achilles, K. (2026). A Survey of Multimodal Learning Analytics: Data, Methods, Systems, and Responsible Deployment. </a:t>
            </a:r>
            <a:r>
              <a:rPr lang="en-US" sz="1000" b="0" i="1" dirty="0">
                <a:solidFill>
                  <a:schemeClr val="bg1"/>
                </a:solidFill>
                <a:effectLst/>
                <a:latin typeface="Arial"/>
              </a:rPr>
              <a:t>Future Internet</a:t>
            </a:r>
            <a:r>
              <a:rPr lang="en-US" sz="1000" b="0" i="0" dirty="0">
                <a:solidFill>
                  <a:schemeClr val="bg1"/>
                </a:solidFill>
                <a:effectLst/>
                <a:latin typeface="Arial"/>
              </a:rPr>
              <a:t>, </a:t>
            </a:r>
            <a:r>
              <a:rPr lang="en-US" sz="1000" b="0" i="1" dirty="0">
                <a:solidFill>
                  <a:schemeClr val="bg1"/>
                </a:solidFill>
                <a:effectLst/>
                <a:latin typeface="Arial"/>
              </a:rPr>
              <a:t>18</a:t>
            </a:r>
            <a:r>
              <a:rPr lang="en-US" sz="1000" b="0" i="0" dirty="0">
                <a:solidFill>
                  <a:schemeClr val="bg1"/>
                </a:solidFill>
                <a:effectLst/>
                <a:latin typeface="Arial"/>
              </a:rPr>
              <a:t>(3), 115.</a:t>
            </a:r>
            <a:endParaRPr lang="en-US" sz="1000" dirty="0">
              <a:solidFill>
                <a:schemeClr val="bg1"/>
              </a:solidFill>
            </a:endParaRPr>
          </a:p>
        </p:txBody>
      </p:sp>
    </p:spTree>
    <p:extLst>
      <p:ext uri="{BB962C8B-B14F-4D97-AF65-F5344CB8AC3E}">
        <p14:creationId xmlns:p14="http://schemas.microsoft.com/office/powerpoint/2010/main" val="1938407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139">
          <a:extLst>
            <a:ext uri="{FF2B5EF4-FFF2-40B4-BE49-F238E27FC236}">
              <a16:creationId xmlns:a16="http://schemas.microsoft.com/office/drawing/2014/main" id="{13435CC4-542A-4598-577A-E7EF19E61056}"/>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0B60CCD8-BDC1-A515-8D27-0D8F01AFFE7F}"/>
              </a:ext>
            </a:extLst>
          </p:cNvPr>
          <p:cNvGrpSpPr/>
          <p:nvPr/>
        </p:nvGrpSpPr>
        <p:grpSpPr>
          <a:xfrm>
            <a:off x="-75" y="0"/>
            <a:ext cx="9144000" cy="784200"/>
            <a:chOff x="-75" y="0"/>
            <a:chExt cx="9144000" cy="784200"/>
          </a:xfrm>
        </p:grpSpPr>
        <p:grpSp>
          <p:nvGrpSpPr>
            <p:cNvPr id="7" name="Google Shape;121;p21">
              <a:extLst>
                <a:ext uri="{FF2B5EF4-FFF2-40B4-BE49-F238E27FC236}">
                  <a16:creationId xmlns:a16="http://schemas.microsoft.com/office/drawing/2014/main" id="{11C494B7-F87C-9FFA-DE72-B05AD44CFED8}"/>
                </a:ext>
              </a:extLst>
            </p:cNvPr>
            <p:cNvGrpSpPr/>
            <p:nvPr/>
          </p:nvGrpSpPr>
          <p:grpSpPr>
            <a:xfrm>
              <a:off x="-75" y="0"/>
              <a:ext cx="9144000" cy="784200"/>
              <a:chOff x="-75" y="0"/>
              <a:chExt cx="9144000" cy="784200"/>
            </a:xfrm>
          </p:grpSpPr>
          <p:sp>
            <p:nvSpPr>
              <p:cNvPr id="9" name="Google Shape;122;p21">
                <a:extLst>
                  <a:ext uri="{FF2B5EF4-FFF2-40B4-BE49-F238E27FC236}">
                    <a16:creationId xmlns:a16="http://schemas.microsoft.com/office/drawing/2014/main" id="{BB086D2F-0D4A-05F1-ED09-89462A1F231E}"/>
                  </a:ext>
                </a:extLst>
              </p:cNvPr>
              <p:cNvSpPr/>
              <p:nvPr/>
            </p:nvSpPr>
            <p:spPr>
              <a:xfrm>
                <a:off x="-75" y="0"/>
                <a:ext cx="9144000" cy="784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0" name="Google Shape;124;p21" title="EYE_TEACH_Logo_Horizontal_Inverted_RGB_01_EXTRA_LARGE.png">
                <a:extLst>
                  <a:ext uri="{FF2B5EF4-FFF2-40B4-BE49-F238E27FC236}">
                    <a16:creationId xmlns:a16="http://schemas.microsoft.com/office/drawing/2014/main" id="{731D6CAA-DBBE-BCA9-6E7D-A50065A887D6}"/>
                  </a:ext>
                </a:extLst>
              </p:cNvPr>
              <p:cNvPicPr preferRelativeResize="0"/>
              <p:nvPr/>
            </p:nvPicPr>
            <p:blipFill rotWithShape="1">
              <a:blip r:embed="rId3">
                <a:alphaModFix/>
              </a:blip>
              <a:srcRect t="9" b="9"/>
              <a:stretch/>
            </p:blipFill>
            <p:spPr>
              <a:xfrm>
                <a:off x="7424134" y="178134"/>
                <a:ext cx="1376476" cy="387719"/>
              </a:xfrm>
              <a:prstGeom prst="rect">
                <a:avLst/>
              </a:prstGeom>
              <a:noFill/>
              <a:ln>
                <a:noFill/>
              </a:ln>
            </p:spPr>
          </p:pic>
        </p:grpSp>
        <p:pic>
          <p:nvPicPr>
            <p:cNvPr id="8" name="Picture 7">
              <a:extLst>
                <a:ext uri="{FF2B5EF4-FFF2-40B4-BE49-F238E27FC236}">
                  <a16:creationId xmlns:a16="http://schemas.microsoft.com/office/drawing/2014/main" id="{DE5DFBA5-B117-5F05-8663-C8C1E4E8FE4C}"/>
                </a:ext>
              </a:extLst>
            </p:cNvPr>
            <p:cNvPicPr>
              <a:picLocks noChangeAspect="1"/>
            </p:cNvPicPr>
            <p:nvPr/>
          </p:nvPicPr>
          <p:blipFill>
            <a:blip r:embed="rId4"/>
            <a:stretch>
              <a:fillRect/>
            </a:stretch>
          </p:blipFill>
          <p:spPr>
            <a:xfrm>
              <a:off x="113153" y="217794"/>
              <a:ext cx="1102237" cy="308398"/>
            </a:xfrm>
            <a:prstGeom prst="rect">
              <a:avLst/>
            </a:prstGeom>
          </p:spPr>
        </p:pic>
      </p:grpSp>
      <p:sp>
        <p:nvSpPr>
          <p:cNvPr id="5" name="TextBox 4">
            <a:extLst>
              <a:ext uri="{FF2B5EF4-FFF2-40B4-BE49-F238E27FC236}">
                <a16:creationId xmlns:a16="http://schemas.microsoft.com/office/drawing/2014/main" id="{CBA5B491-B80F-26CC-1DA3-10E649FBAC4D}"/>
              </a:ext>
            </a:extLst>
          </p:cNvPr>
          <p:cNvSpPr txBox="1"/>
          <p:nvPr/>
        </p:nvSpPr>
        <p:spPr>
          <a:xfrm>
            <a:off x="1630791" y="4438338"/>
            <a:ext cx="5882266" cy="400110"/>
          </a:xfrm>
          <a:prstGeom prst="rect">
            <a:avLst/>
          </a:prstGeom>
          <a:noFill/>
        </p:spPr>
        <p:txBody>
          <a:bodyPr wrap="square">
            <a:spAutoFit/>
          </a:bodyPr>
          <a:lstStyle/>
          <a:p>
            <a:pPr algn="ctr"/>
            <a:r>
              <a:rPr lang="en-US" sz="1000" b="0" i="0" dirty="0">
                <a:solidFill>
                  <a:schemeClr val="bg1"/>
                </a:solidFill>
                <a:effectLst/>
                <a:latin typeface="Arial"/>
              </a:rPr>
              <a:t>Georgios, K., Sotiris, K., Theodor, P., &amp; Achilles, K. (2026). A Survey of Multimodal Learning Analytics: Data, Methods, Systems, and Responsible Deployment. </a:t>
            </a:r>
            <a:r>
              <a:rPr lang="en-US" sz="1000" b="0" i="1" dirty="0">
                <a:solidFill>
                  <a:schemeClr val="bg1"/>
                </a:solidFill>
                <a:effectLst/>
                <a:latin typeface="Arial"/>
              </a:rPr>
              <a:t>Future Internet</a:t>
            </a:r>
            <a:r>
              <a:rPr lang="en-US" sz="1000" b="0" i="0" dirty="0">
                <a:solidFill>
                  <a:schemeClr val="bg1"/>
                </a:solidFill>
                <a:effectLst/>
                <a:latin typeface="Arial"/>
              </a:rPr>
              <a:t>, </a:t>
            </a:r>
            <a:r>
              <a:rPr lang="en-US" sz="1000" b="0" i="1" dirty="0">
                <a:solidFill>
                  <a:schemeClr val="bg1"/>
                </a:solidFill>
                <a:effectLst/>
                <a:latin typeface="Arial"/>
              </a:rPr>
              <a:t>18</a:t>
            </a:r>
            <a:r>
              <a:rPr lang="en-US" sz="1000" b="0" i="0" dirty="0">
                <a:solidFill>
                  <a:schemeClr val="bg1"/>
                </a:solidFill>
                <a:effectLst/>
                <a:latin typeface="Arial"/>
              </a:rPr>
              <a:t>(3), 115.</a:t>
            </a:r>
            <a:endParaRPr lang="en-US" sz="1000" dirty="0">
              <a:solidFill>
                <a:schemeClr val="bg1"/>
              </a:solidFill>
            </a:endParaRPr>
          </a:p>
        </p:txBody>
      </p:sp>
      <p:pic>
        <p:nvPicPr>
          <p:cNvPr id="2" name="Picture 1" descr="View Image - ">
            <a:extLst>
              <a:ext uri="{FF2B5EF4-FFF2-40B4-BE49-F238E27FC236}">
                <a16:creationId xmlns:a16="http://schemas.microsoft.com/office/drawing/2014/main" id="{07E9D304-7C4F-4872-9180-DBEDB340514E}"/>
              </a:ext>
            </a:extLst>
          </p:cNvPr>
          <p:cNvPicPr>
            <a:picLocks noChangeAspect="1"/>
          </p:cNvPicPr>
          <p:nvPr/>
        </p:nvPicPr>
        <p:blipFill>
          <a:blip r:embed="rId5"/>
          <a:stretch>
            <a:fillRect/>
          </a:stretch>
        </p:blipFill>
        <p:spPr>
          <a:xfrm>
            <a:off x="186192" y="2497680"/>
            <a:ext cx="8771616" cy="1006512"/>
          </a:xfrm>
          <a:prstGeom prst="rect">
            <a:avLst/>
          </a:prstGeom>
        </p:spPr>
      </p:pic>
      <p:sp>
        <p:nvSpPr>
          <p:cNvPr id="11" name="Google Shape;120;p21">
            <a:extLst>
              <a:ext uri="{FF2B5EF4-FFF2-40B4-BE49-F238E27FC236}">
                <a16:creationId xmlns:a16="http://schemas.microsoft.com/office/drawing/2014/main" id="{3259262A-6127-34F1-9A4F-E2A47D0BDA56}"/>
              </a:ext>
            </a:extLst>
          </p:cNvPr>
          <p:cNvSpPr txBox="1"/>
          <p:nvPr/>
        </p:nvSpPr>
        <p:spPr>
          <a:xfrm>
            <a:off x="262390" y="1001994"/>
            <a:ext cx="6333901" cy="553594"/>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400" b="1" dirty="0">
                <a:solidFill>
                  <a:srgbClr val="FFFFFF"/>
                </a:solidFill>
                <a:latin typeface="Saira"/>
                <a:ea typeface="Saira"/>
                <a:cs typeface="Saira"/>
                <a:sym typeface="Saira"/>
              </a:rPr>
              <a:t>AI and Multimodal Learning Analytics</a:t>
            </a:r>
            <a:endParaRPr kumimoji="0" sz="2400" b="1" i="0" u="none" strike="noStrike" kern="0" cap="none" spc="0" normalizeH="0" baseline="0" noProof="0" dirty="0">
              <a:ln>
                <a:noFill/>
              </a:ln>
              <a:solidFill>
                <a:srgbClr val="FFFFFF"/>
              </a:solidFill>
              <a:effectLst/>
              <a:uLnTx/>
              <a:uFillTx/>
              <a:latin typeface="Saira"/>
              <a:ea typeface="Saira"/>
              <a:cs typeface="Saira"/>
              <a:sym typeface="Saira"/>
            </a:endParaRPr>
          </a:p>
        </p:txBody>
      </p:sp>
    </p:spTree>
    <p:extLst>
      <p:ext uri="{BB962C8B-B14F-4D97-AF65-F5344CB8AC3E}">
        <p14:creationId xmlns:p14="http://schemas.microsoft.com/office/powerpoint/2010/main" val="30927534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139">
          <a:extLst>
            <a:ext uri="{FF2B5EF4-FFF2-40B4-BE49-F238E27FC236}">
              <a16:creationId xmlns:a16="http://schemas.microsoft.com/office/drawing/2014/main" id="{88DBBC52-1897-85D9-6CB1-6EF134499A73}"/>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89D93B31-AC13-AB57-1F06-4E5A9C8E60EF}"/>
              </a:ext>
            </a:extLst>
          </p:cNvPr>
          <p:cNvGrpSpPr/>
          <p:nvPr/>
        </p:nvGrpSpPr>
        <p:grpSpPr>
          <a:xfrm>
            <a:off x="-75" y="0"/>
            <a:ext cx="9144000" cy="784200"/>
            <a:chOff x="-75" y="0"/>
            <a:chExt cx="9144000" cy="784200"/>
          </a:xfrm>
        </p:grpSpPr>
        <p:grpSp>
          <p:nvGrpSpPr>
            <p:cNvPr id="7" name="Google Shape;121;p21">
              <a:extLst>
                <a:ext uri="{FF2B5EF4-FFF2-40B4-BE49-F238E27FC236}">
                  <a16:creationId xmlns:a16="http://schemas.microsoft.com/office/drawing/2014/main" id="{5D029066-77A0-AB15-0774-850999BB2A13}"/>
                </a:ext>
              </a:extLst>
            </p:cNvPr>
            <p:cNvGrpSpPr/>
            <p:nvPr/>
          </p:nvGrpSpPr>
          <p:grpSpPr>
            <a:xfrm>
              <a:off x="-75" y="0"/>
              <a:ext cx="9144000" cy="784200"/>
              <a:chOff x="-75" y="0"/>
              <a:chExt cx="9144000" cy="784200"/>
            </a:xfrm>
          </p:grpSpPr>
          <p:sp>
            <p:nvSpPr>
              <p:cNvPr id="9" name="Google Shape;122;p21">
                <a:extLst>
                  <a:ext uri="{FF2B5EF4-FFF2-40B4-BE49-F238E27FC236}">
                    <a16:creationId xmlns:a16="http://schemas.microsoft.com/office/drawing/2014/main" id="{9421AD02-42FB-7D4C-1329-540F76E67BA6}"/>
                  </a:ext>
                </a:extLst>
              </p:cNvPr>
              <p:cNvSpPr/>
              <p:nvPr/>
            </p:nvSpPr>
            <p:spPr>
              <a:xfrm>
                <a:off x="-75" y="0"/>
                <a:ext cx="9144000" cy="784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0" name="Google Shape;124;p21" title="EYE_TEACH_Logo_Horizontal_Inverted_RGB_01_EXTRA_LARGE.png">
                <a:extLst>
                  <a:ext uri="{FF2B5EF4-FFF2-40B4-BE49-F238E27FC236}">
                    <a16:creationId xmlns:a16="http://schemas.microsoft.com/office/drawing/2014/main" id="{AEE0FEFD-1D10-5372-FB5F-68EE1812171B}"/>
                  </a:ext>
                </a:extLst>
              </p:cNvPr>
              <p:cNvPicPr preferRelativeResize="0"/>
              <p:nvPr/>
            </p:nvPicPr>
            <p:blipFill rotWithShape="1">
              <a:blip r:embed="rId3">
                <a:alphaModFix/>
              </a:blip>
              <a:srcRect t="9" b="9"/>
              <a:stretch/>
            </p:blipFill>
            <p:spPr>
              <a:xfrm>
                <a:off x="7424134" y="178134"/>
                <a:ext cx="1376476" cy="387719"/>
              </a:xfrm>
              <a:prstGeom prst="rect">
                <a:avLst/>
              </a:prstGeom>
              <a:noFill/>
              <a:ln>
                <a:noFill/>
              </a:ln>
            </p:spPr>
          </p:pic>
        </p:grpSp>
        <p:pic>
          <p:nvPicPr>
            <p:cNvPr id="8" name="Picture 7">
              <a:extLst>
                <a:ext uri="{FF2B5EF4-FFF2-40B4-BE49-F238E27FC236}">
                  <a16:creationId xmlns:a16="http://schemas.microsoft.com/office/drawing/2014/main" id="{0532ED75-11DD-9DBB-4FD5-5852FEE774A5}"/>
                </a:ext>
              </a:extLst>
            </p:cNvPr>
            <p:cNvPicPr>
              <a:picLocks noChangeAspect="1"/>
            </p:cNvPicPr>
            <p:nvPr/>
          </p:nvPicPr>
          <p:blipFill>
            <a:blip r:embed="rId4"/>
            <a:stretch>
              <a:fillRect/>
            </a:stretch>
          </p:blipFill>
          <p:spPr>
            <a:xfrm>
              <a:off x="113153" y="217794"/>
              <a:ext cx="1102237" cy="308398"/>
            </a:xfrm>
            <a:prstGeom prst="rect">
              <a:avLst/>
            </a:prstGeom>
          </p:spPr>
        </p:pic>
      </p:grpSp>
      <p:pic>
        <p:nvPicPr>
          <p:cNvPr id="2" name="Picture 1">
            <a:extLst>
              <a:ext uri="{FF2B5EF4-FFF2-40B4-BE49-F238E27FC236}">
                <a16:creationId xmlns:a16="http://schemas.microsoft.com/office/drawing/2014/main" id="{CE85DA12-54EF-AA27-A350-35CCE08B8AF5}"/>
              </a:ext>
            </a:extLst>
          </p:cNvPr>
          <p:cNvPicPr>
            <a:picLocks noChangeAspect="1"/>
          </p:cNvPicPr>
          <p:nvPr/>
        </p:nvPicPr>
        <p:blipFill>
          <a:blip r:embed="rId5"/>
          <a:stretch>
            <a:fillRect/>
          </a:stretch>
        </p:blipFill>
        <p:spPr>
          <a:xfrm>
            <a:off x="262390" y="1621790"/>
            <a:ext cx="5770538" cy="3303916"/>
          </a:xfrm>
          <a:prstGeom prst="rect">
            <a:avLst/>
          </a:prstGeom>
        </p:spPr>
      </p:pic>
      <p:sp>
        <p:nvSpPr>
          <p:cNvPr id="4" name="Google Shape;120;p21">
            <a:extLst>
              <a:ext uri="{FF2B5EF4-FFF2-40B4-BE49-F238E27FC236}">
                <a16:creationId xmlns:a16="http://schemas.microsoft.com/office/drawing/2014/main" id="{1B3BDC52-E8B2-D230-66DA-5C1DE9461FC2}"/>
              </a:ext>
            </a:extLst>
          </p:cNvPr>
          <p:cNvSpPr txBox="1"/>
          <p:nvPr/>
        </p:nvSpPr>
        <p:spPr>
          <a:xfrm>
            <a:off x="262390" y="1001994"/>
            <a:ext cx="6333901" cy="553594"/>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400" b="1" dirty="0">
                <a:solidFill>
                  <a:srgbClr val="FFFFFF"/>
                </a:solidFill>
                <a:latin typeface="Saira"/>
                <a:ea typeface="Saira"/>
                <a:cs typeface="Saira"/>
                <a:sym typeface="Saira"/>
              </a:rPr>
              <a:t>AI and Multimodal Learning Analytics</a:t>
            </a:r>
            <a:endParaRPr kumimoji="0" sz="2400" b="1" i="0" u="none" strike="noStrike" kern="0" cap="none" spc="0" normalizeH="0" baseline="0" noProof="0" dirty="0">
              <a:ln>
                <a:noFill/>
              </a:ln>
              <a:solidFill>
                <a:srgbClr val="FFFFFF"/>
              </a:solidFill>
              <a:effectLst/>
              <a:uLnTx/>
              <a:uFillTx/>
              <a:latin typeface="Saira"/>
              <a:ea typeface="Saira"/>
              <a:cs typeface="Saira"/>
              <a:sym typeface="Saira"/>
            </a:endParaRPr>
          </a:p>
        </p:txBody>
      </p:sp>
      <p:sp>
        <p:nvSpPr>
          <p:cNvPr id="11" name="TextBox 10">
            <a:extLst>
              <a:ext uri="{FF2B5EF4-FFF2-40B4-BE49-F238E27FC236}">
                <a16:creationId xmlns:a16="http://schemas.microsoft.com/office/drawing/2014/main" id="{9BFC0C1B-C6A4-736E-CB5B-B77EAB4FBA54}"/>
              </a:ext>
            </a:extLst>
          </p:cNvPr>
          <p:cNvSpPr txBox="1"/>
          <p:nvPr/>
        </p:nvSpPr>
        <p:spPr>
          <a:xfrm>
            <a:off x="6224225" y="3949703"/>
            <a:ext cx="2743201" cy="1015663"/>
          </a:xfrm>
          <a:prstGeom prst="rect">
            <a:avLst/>
          </a:prstGeom>
          <a:noFill/>
        </p:spPr>
        <p:txBody>
          <a:bodyPr wrap="square">
            <a:spAutoFit/>
          </a:bodyPr>
          <a:lstStyle/>
          <a:p>
            <a:r>
              <a:rPr lang="en-US" sz="1000" b="0" i="0" dirty="0">
                <a:solidFill>
                  <a:schemeClr val="bg1"/>
                </a:solidFill>
                <a:effectLst/>
                <a:latin typeface="Arial"/>
              </a:rPr>
              <a:t>Mohammadi, M., Tajik, E., Martinez-Maldonado, R., Sadiq, S., Tomaszewski, W., &amp; Khosravi, H. (2025). Artificial intelligence in multimodal learning analytics: A systematic literature review. </a:t>
            </a:r>
            <a:r>
              <a:rPr lang="en-US" sz="1000" b="0" i="1" dirty="0">
                <a:solidFill>
                  <a:schemeClr val="bg1"/>
                </a:solidFill>
                <a:effectLst/>
                <a:latin typeface="Arial"/>
              </a:rPr>
              <a:t>Computers and Education: Artificial Intelligence</a:t>
            </a:r>
            <a:r>
              <a:rPr lang="en-US" sz="1000" b="0" i="0" dirty="0">
                <a:solidFill>
                  <a:schemeClr val="bg1"/>
                </a:solidFill>
                <a:effectLst/>
                <a:latin typeface="Arial"/>
              </a:rPr>
              <a:t>, </a:t>
            </a:r>
            <a:r>
              <a:rPr lang="en-US" sz="1000" b="0" i="1" dirty="0">
                <a:solidFill>
                  <a:schemeClr val="bg1"/>
                </a:solidFill>
                <a:effectLst/>
                <a:latin typeface="Arial"/>
              </a:rPr>
              <a:t>8</a:t>
            </a:r>
            <a:r>
              <a:rPr lang="en-US" sz="1000" b="0" i="0" dirty="0">
                <a:solidFill>
                  <a:schemeClr val="bg1"/>
                </a:solidFill>
                <a:effectLst/>
                <a:latin typeface="Arial"/>
              </a:rPr>
              <a:t>, 100426.</a:t>
            </a:r>
            <a:endParaRPr lang="en-US" sz="1000" dirty="0">
              <a:solidFill>
                <a:schemeClr val="bg1"/>
              </a:solidFill>
            </a:endParaRPr>
          </a:p>
        </p:txBody>
      </p:sp>
    </p:spTree>
    <p:extLst>
      <p:ext uri="{BB962C8B-B14F-4D97-AF65-F5344CB8AC3E}">
        <p14:creationId xmlns:p14="http://schemas.microsoft.com/office/powerpoint/2010/main" val="13191986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118">
          <a:extLst>
            <a:ext uri="{FF2B5EF4-FFF2-40B4-BE49-F238E27FC236}">
              <a16:creationId xmlns:a16="http://schemas.microsoft.com/office/drawing/2014/main" id="{D895756D-6D51-F326-0BAA-5E8D1C83FDF6}"/>
            </a:ext>
          </a:extLst>
        </p:cNvPr>
        <p:cNvGrpSpPr/>
        <p:nvPr/>
      </p:nvGrpSpPr>
      <p:grpSpPr>
        <a:xfrm>
          <a:off x="0" y="0"/>
          <a:ext cx="0" cy="0"/>
          <a:chOff x="0" y="0"/>
          <a:chExt cx="0" cy="0"/>
        </a:xfrm>
      </p:grpSpPr>
      <p:grpSp>
        <p:nvGrpSpPr>
          <p:cNvPr id="2" name="Google Shape;121;p21">
            <a:extLst>
              <a:ext uri="{FF2B5EF4-FFF2-40B4-BE49-F238E27FC236}">
                <a16:creationId xmlns:a16="http://schemas.microsoft.com/office/drawing/2014/main" id="{7BA476C8-0EB8-1238-8931-575BB705CFB3}"/>
              </a:ext>
            </a:extLst>
          </p:cNvPr>
          <p:cNvGrpSpPr/>
          <p:nvPr/>
        </p:nvGrpSpPr>
        <p:grpSpPr>
          <a:xfrm>
            <a:off x="-75" y="0"/>
            <a:ext cx="9144000" cy="784200"/>
            <a:chOff x="-75" y="0"/>
            <a:chExt cx="9144000" cy="784200"/>
          </a:xfrm>
        </p:grpSpPr>
        <p:sp>
          <p:nvSpPr>
            <p:cNvPr id="3" name="Google Shape;122;p21">
              <a:extLst>
                <a:ext uri="{FF2B5EF4-FFF2-40B4-BE49-F238E27FC236}">
                  <a16:creationId xmlns:a16="http://schemas.microsoft.com/office/drawing/2014/main" id="{82E0846E-012D-B851-993A-6FBB61D264E6}"/>
                </a:ext>
              </a:extLst>
            </p:cNvPr>
            <p:cNvSpPr/>
            <p:nvPr/>
          </p:nvSpPr>
          <p:spPr>
            <a:xfrm>
              <a:off x="-75" y="0"/>
              <a:ext cx="9144000" cy="784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4" name="Google Shape;124;p21" title="EYE_TEACH_Logo_Horizontal_Inverted_RGB_01_EXTRA_LARGE.png">
              <a:extLst>
                <a:ext uri="{FF2B5EF4-FFF2-40B4-BE49-F238E27FC236}">
                  <a16:creationId xmlns:a16="http://schemas.microsoft.com/office/drawing/2014/main" id="{B7B84F69-B5F7-6D97-B7BD-D33537556FBF}"/>
                </a:ext>
              </a:extLst>
            </p:cNvPr>
            <p:cNvPicPr preferRelativeResize="0"/>
            <p:nvPr/>
          </p:nvPicPr>
          <p:blipFill rotWithShape="1">
            <a:blip r:embed="rId3">
              <a:alphaModFix/>
            </a:blip>
            <a:srcRect t="9" b="9"/>
            <a:stretch/>
          </p:blipFill>
          <p:spPr>
            <a:xfrm>
              <a:off x="7424134" y="178134"/>
              <a:ext cx="1376476" cy="387719"/>
            </a:xfrm>
            <a:prstGeom prst="rect">
              <a:avLst/>
            </a:prstGeom>
            <a:noFill/>
            <a:ln>
              <a:noFill/>
            </a:ln>
          </p:spPr>
        </p:pic>
      </p:grpSp>
      <p:pic>
        <p:nvPicPr>
          <p:cNvPr id="5" name="Picture 4">
            <a:extLst>
              <a:ext uri="{FF2B5EF4-FFF2-40B4-BE49-F238E27FC236}">
                <a16:creationId xmlns:a16="http://schemas.microsoft.com/office/drawing/2014/main" id="{64295FA0-6242-CC77-20F4-F6625BB46DAC}"/>
              </a:ext>
            </a:extLst>
          </p:cNvPr>
          <p:cNvPicPr>
            <a:picLocks noChangeAspect="1"/>
          </p:cNvPicPr>
          <p:nvPr/>
        </p:nvPicPr>
        <p:blipFill>
          <a:blip r:embed="rId4"/>
          <a:stretch>
            <a:fillRect/>
          </a:stretch>
        </p:blipFill>
        <p:spPr>
          <a:xfrm>
            <a:off x="113153" y="217794"/>
            <a:ext cx="1102237" cy="308398"/>
          </a:xfrm>
          <a:prstGeom prst="rect">
            <a:avLst/>
          </a:prstGeom>
        </p:spPr>
      </p:pic>
      <p:pic>
        <p:nvPicPr>
          <p:cNvPr id="7" name="Picture 6" descr="ECTEL logo">
            <a:extLst>
              <a:ext uri="{FF2B5EF4-FFF2-40B4-BE49-F238E27FC236}">
                <a16:creationId xmlns:a16="http://schemas.microsoft.com/office/drawing/2014/main" id="{CAE3C0FC-ADBE-A972-784D-2C37D91A8EBF}"/>
              </a:ext>
            </a:extLst>
          </p:cNvPr>
          <p:cNvPicPr>
            <a:picLocks noChangeAspect="1"/>
          </p:cNvPicPr>
          <p:nvPr/>
        </p:nvPicPr>
        <p:blipFill>
          <a:blip r:embed="rId5"/>
          <a:stretch>
            <a:fillRect/>
          </a:stretch>
        </p:blipFill>
        <p:spPr>
          <a:xfrm>
            <a:off x="8354572" y="4395154"/>
            <a:ext cx="676275" cy="676275"/>
          </a:xfrm>
          <a:prstGeom prst="rect">
            <a:avLst/>
          </a:prstGeom>
        </p:spPr>
      </p:pic>
      <p:sp>
        <p:nvSpPr>
          <p:cNvPr id="8" name="Google Shape;120;p21">
            <a:extLst>
              <a:ext uri="{FF2B5EF4-FFF2-40B4-BE49-F238E27FC236}">
                <a16:creationId xmlns:a16="http://schemas.microsoft.com/office/drawing/2014/main" id="{EF86E6C9-2D6D-8FE3-8CD1-A294565DA31C}"/>
              </a:ext>
            </a:extLst>
          </p:cNvPr>
          <p:cNvSpPr txBox="1"/>
          <p:nvPr/>
        </p:nvSpPr>
        <p:spPr>
          <a:xfrm>
            <a:off x="565088" y="1111245"/>
            <a:ext cx="7248301" cy="784199"/>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400" b="1" dirty="0">
                <a:solidFill>
                  <a:srgbClr val="FFFFFF"/>
                </a:solidFill>
                <a:latin typeface="Saira"/>
                <a:ea typeface="Saira"/>
                <a:cs typeface="Saira"/>
                <a:sym typeface="Saira"/>
              </a:rPr>
              <a:t>Dashboard Functionalities and Level of Support </a:t>
            </a:r>
            <a:endParaRPr kumimoji="0" sz="2400" b="1" i="0" u="none" strike="noStrike" kern="0" cap="none" spc="0" normalizeH="0" baseline="0" noProof="0" dirty="0">
              <a:ln>
                <a:noFill/>
              </a:ln>
              <a:solidFill>
                <a:srgbClr val="FFFFFF"/>
              </a:solidFill>
              <a:effectLst/>
              <a:uLnTx/>
              <a:uFillTx/>
              <a:latin typeface="Saira"/>
              <a:ea typeface="Saira"/>
              <a:cs typeface="Saira"/>
              <a:sym typeface="Saira"/>
            </a:endParaRPr>
          </a:p>
        </p:txBody>
      </p:sp>
      <p:graphicFrame>
        <p:nvGraphicFramePr>
          <p:cNvPr id="6" name="Table 5">
            <a:extLst>
              <a:ext uri="{FF2B5EF4-FFF2-40B4-BE49-F238E27FC236}">
                <a16:creationId xmlns:a16="http://schemas.microsoft.com/office/drawing/2014/main" id="{A5C9FCFC-573E-F78A-3887-2DE58C37806C}"/>
              </a:ext>
            </a:extLst>
          </p:cNvPr>
          <p:cNvGraphicFramePr>
            <a:graphicFrameLocks noGrp="1"/>
          </p:cNvGraphicFramePr>
          <p:nvPr>
            <p:extLst>
              <p:ext uri="{D42A27DB-BD31-4B8C-83A1-F6EECF244321}">
                <p14:modId xmlns:p14="http://schemas.microsoft.com/office/powerpoint/2010/main" val="3395310339"/>
              </p:ext>
            </p:extLst>
          </p:nvPr>
        </p:nvGraphicFramePr>
        <p:xfrm>
          <a:off x="517108" y="1989024"/>
          <a:ext cx="7837462" cy="2299197"/>
        </p:xfrm>
        <a:graphic>
          <a:graphicData uri="http://schemas.openxmlformats.org/drawingml/2006/table">
            <a:tbl>
              <a:tblPr>
                <a:tableStyleId>{5C22544A-7EE6-4342-B048-85BDC9FD1C3A}</a:tableStyleId>
              </a:tblPr>
              <a:tblGrid>
                <a:gridCol w="1326637">
                  <a:extLst>
                    <a:ext uri="{9D8B030D-6E8A-4147-A177-3AD203B41FA5}">
                      <a16:colId xmlns:a16="http://schemas.microsoft.com/office/drawing/2014/main" val="2901130780"/>
                    </a:ext>
                  </a:extLst>
                </a:gridCol>
                <a:gridCol w="4250390">
                  <a:extLst>
                    <a:ext uri="{9D8B030D-6E8A-4147-A177-3AD203B41FA5}">
                      <a16:colId xmlns:a16="http://schemas.microsoft.com/office/drawing/2014/main" val="2570563537"/>
                    </a:ext>
                  </a:extLst>
                </a:gridCol>
                <a:gridCol w="2260435">
                  <a:extLst>
                    <a:ext uri="{9D8B030D-6E8A-4147-A177-3AD203B41FA5}">
                      <a16:colId xmlns:a16="http://schemas.microsoft.com/office/drawing/2014/main" val="2068502058"/>
                    </a:ext>
                  </a:extLst>
                </a:gridCol>
              </a:tblGrid>
              <a:tr h="294783">
                <a:tc>
                  <a:txBody>
                    <a:bodyPr/>
                    <a:lstStyle/>
                    <a:p>
                      <a:pPr algn="ctr">
                        <a:lnSpc>
                          <a:spcPct val="138889"/>
                        </a:lnSpc>
                        <a:buNone/>
                      </a:pPr>
                      <a:r>
                        <a:rPr lang="en-US" sz="1000" b="1" dirty="0">
                          <a:effectLst/>
                        </a:rPr>
                        <a:t>Dashboard Type</a:t>
                      </a:r>
                      <a:endParaRPr lang="en-US" sz="1000" b="1" i="0" dirty="0">
                        <a:solidFill>
                          <a:srgbClr val="F9FAFB"/>
                        </a:solidFill>
                        <a:effectLst/>
                        <a:latin typeface="quote-cjk-patch"/>
                      </a:endParaRPr>
                    </a:p>
                  </a:txBody>
                  <a:tcPr marL="80958" marR="107943" marT="67465" marB="67465" anchor="ctr"/>
                </a:tc>
                <a:tc>
                  <a:txBody>
                    <a:bodyPr/>
                    <a:lstStyle/>
                    <a:p>
                      <a:pPr algn="ctr">
                        <a:lnSpc>
                          <a:spcPct val="138889"/>
                        </a:lnSpc>
                        <a:buNone/>
                      </a:pPr>
                      <a:r>
                        <a:rPr lang="en-US" sz="1000" b="1" dirty="0">
                          <a:effectLst/>
                        </a:rPr>
                        <a:t>Function</a:t>
                      </a:r>
                      <a:endParaRPr lang="en-US" sz="1000" b="1" i="0" dirty="0">
                        <a:solidFill>
                          <a:srgbClr val="F9FAFB"/>
                        </a:solidFill>
                        <a:effectLst/>
                        <a:latin typeface="quote-cjk-patch"/>
                      </a:endParaRPr>
                    </a:p>
                  </a:txBody>
                  <a:tcPr marL="107943" marR="107943" marT="67465" marB="67465" anchor="ctr"/>
                </a:tc>
                <a:tc>
                  <a:txBody>
                    <a:bodyPr/>
                    <a:lstStyle/>
                    <a:p>
                      <a:pPr algn="ctr">
                        <a:lnSpc>
                          <a:spcPct val="138889"/>
                        </a:lnSpc>
                        <a:buNone/>
                      </a:pPr>
                      <a:r>
                        <a:rPr lang="en-US" sz="1000" b="1" dirty="0">
                          <a:effectLst/>
                        </a:rPr>
                        <a:t>Level of Support</a:t>
                      </a:r>
                      <a:endParaRPr lang="en-US" sz="1000" b="1" i="0" dirty="0">
                        <a:solidFill>
                          <a:srgbClr val="F9FAFB"/>
                        </a:solidFill>
                        <a:effectLst/>
                        <a:latin typeface="quote-cjk-patch"/>
                      </a:endParaRPr>
                    </a:p>
                  </a:txBody>
                  <a:tcPr marL="107943" marR="107943" marT="67465" marB="67465" anchor="ctr"/>
                </a:tc>
                <a:extLst>
                  <a:ext uri="{0D108BD9-81ED-4DB2-BD59-A6C34878D82A}">
                    <a16:rowId xmlns:a16="http://schemas.microsoft.com/office/drawing/2014/main" val="1721973580"/>
                  </a:ext>
                </a:extLst>
              </a:tr>
              <a:tr h="624184">
                <a:tc>
                  <a:txBody>
                    <a:bodyPr/>
                    <a:lstStyle/>
                    <a:p>
                      <a:pPr algn="ctr">
                        <a:lnSpc>
                          <a:spcPct val="138889"/>
                        </a:lnSpc>
                        <a:buNone/>
                      </a:pPr>
                      <a:r>
                        <a:rPr lang="en-US" sz="1000" b="1">
                          <a:effectLst/>
                        </a:rPr>
                        <a:t>Mirroring</a:t>
                      </a:r>
                      <a:endParaRPr lang="en-US" sz="1000" b="1" i="0">
                        <a:solidFill>
                          <a:srgbClr val="F9FAFB"/>
                        </a:solidFill>
                        <a:effectLst/>
                        <a:latin typeface="quote-cjk-patch"/>
                      </a:endParaRPr>
                    </a:p>
                  </a:txBody>
                  <a:tcPr marL="80958" marR="107943" marT="67465" marB="67465" anchor="ctr"/>
                </a:tc>
                <a:tc>
                  <a:txBody>
                    <a:bodyPr/>
                    <a:lstStyle/>
                    <a:p>
                      <a:pPr algn="l">
                        <a:lnSpc>
                          <a:spcPct val="138889"/>
                        </a:lnSpc>
                        <a:buNone/>
                      </a:pPr>
                      <a:r>
                        <a:rPr lang="en-US" sz="1000">
                          <a:effectLst/>
                        </a:rPr>
                        <a:t>Simply visualizes data about student activity (e.g., participation, progress) without interpretation.</a:t>
                      </a:r>
                      <a:endParaRPr lang="en-US" sz="1000" b="0" i="0">
                        <a:solidFill>
                          <a:srgbClr val="F9FAFB"/>
                        </a:solidFill>
                        <a:effectLst/>
                        <a:latin typeface="quote-cjk-patch"/>
                      </a:endParaRPr>
                    </a:p>
                  </a:txBody>
                  <a:tcPr marL="107943" marR="107943" marT="67465" marB="67465" anchor="ctr"/>
                </a:tc>
                <a:tc>
                  <a:txBody>
                    <a:bodyPr/>
                    <a:lstStyle/>
                    <a:p>
                      <a:pPr algn="l">
                        <a:lnSpc>
                          <a:spcPct val="138889"/>
                        </a:lnSpc>
                        <a:buNone/>
                      </a:pPr>
                      <a:r>
                        <a:rPr lang="en-US" sz="1000" dirty="0">
                          <a:effectLst/>
                        </a:rPr>
                        <a:t>Low – Teacher must detect and interpret issues independently.</a:t>
                      </a:r>
                      <a:endParaRPr lang="en-US" sz="1000" b="0" i="0" dirty="0">
                        <a:solidFill>
                          <a:srgbClr val="F9FAFB"/>
                        </a:solidFill>
                        <a:effectLst/>
                        <a:latin typeface="quote-cjk-patch"/>
                      </a:endParaRPr>
                    </a:p>
                  </a:txBody>
                  <a:tcPr marL="107943" marR="80958" marT="67465" marB="67465" anchor="ctr"/>
                </a:tc>
                <a:extLst>
                  <a:ext uri="{0D108BD9-81ED-4DB2-BD59-A6C34878D82A}">
                    <a16:rowId xmlns:a16="http://schemas.microsoft.com/office/drawing/2014/main" val="2531775054"/>
                  </a:ext>
                </a:extLst>
              </a:tr>
              <a:tr h="598406">
                <a:tc>
                  <a:txBody>
                    <a:bodyPr/>
                    <a:lstStyle/>
                    <a:p>
                      <a:pPr algn="ctr">
                        <a:lnSpc>
                          <a:spcPct val="138889"/>
                        </a:lnSpc>
                        <a:buNone/>
                      </a:pPr>
                      <a:r>
                        <a:rPr lang="en-US" sz="1000" b="1">
                          <a:effectLst/>
                        </a:rPr>
                        <a:t>Alerting</a:t>
                      </a:r>
                      <a:endParaRPr lang="en-US" sz="1000" b="1" i="0">
                        <a:solidFill>
                          <a:srgbClr val="F9FAFB"/>
                        </a:solidFill>
                        <a:effectLst/>
                        <a:latin typeface="quote-cjk-patch"/>
                      </a:endParaRPr>
                    </a:p>
                  </a:txBody>
                  <a:tcPr marL="80958" marR="107943" marT="67465" marB="67465" anchor="ctr"/>
                </a:tc>
                <a:tc>
                  <a:txBody>
                    <a:bodyPr/>
                    <a:lstStyle/>
                    <a:p>
                      <a:pPr algn="l">
                        <a:lnSpc>
                          <a:spcPct val="138889"/>
                        </a:lnSpc>
                        <a:buNone/>
                      </a:pPr>
                      <a:r>
                        <a:rPr lang="en-US" sz="1000" dirty="0">
                          <a:effectLst/>
                        </a:rPr>
                        <a:t>Automatically flags specific critical events or problems (e.g., a group is stuck).</a:t>
                      </a:r>
                      <a:endParaRPr lang="en-US" sz="1000" b="0" i="0" dirty="0">
                        <a:solidFill>
                          <a:srgbClr val="F9FAFB"/>
                        </a:solidFill>
                        <a:effectLst/>
                        <a:latin typeface="quote-cjk-patch"/>
                      </a:endParaRPr>
                    </a:p>
                  </a:txBody>
                  <a:tcPr marL="107943" marR="107943" marT="67465" marB="67465" anchor="ctr"/>
                </a:tc>
                <a:tc>
                  <a:txBody>
                    <a:bodyPr/>
                    <a:lstStyle/>
                    <a:p>
                      <a:pPr algn="l">
                        <a:lnSpc>
                          <a:spcPct val="138889"/>
                        </a:lnSpc>
                        <a:buNone/>
                      </a:pPr>
                      <a:r>
                        <a:rPr lang="en-US" sz="1000">
                          <a:effectLst/>
                        </a:rPr>
                        <a:t>Medium – Aids detection but not interpretation.</a:t>
                      </a:r>
                      <a:endParaRPr lang="en-US" sz="1000" b="0" i="0">
                        <a:solidFill>
                          <a:srgbClr val="F9FAFB"/>
                        </a:solidFill>
                        <a:effectLst/>
                        <a:latin typeface="quote-cjk-patch"/>
                      </a:endParaRPr>
                    </a:p>
                  </a:txBody>
                  <a:tcPr marL="107943" marR="80958" marT="67465" marB="67465" anchor="ctr"/>
                </a:tc>
                <a:extLst>
                  <a:ext uri="{0D108BD9-81ED-4DB2-BD59-A6C34878D82A}">
                    <a16:rowId xmlns:a16="http://schemas.microsoft.com/office/drawing/2014/main" val="348320082"/>
                  </a:ext>
                </a:extLst>
              </a:tr>
              <a:tr h="750288">
                <a:tc>
                  <a:txBody>
                    <a:bodyPr/>
                    <a:lstStyle/>
                    <a:p>
                      <a:pPr algn="ctr">
                        <a:lnSpc>
                          <a:spcPct val="138889"/>
                        </a:lnSpc>
                        <a:buNone/>
                      </a:pPr>
                      <a:r>
                        <a:rPr lang="en-US" sz="1000" b="1" dirty="0">
                          <a:effectLst/>
                        </a:rPr>
                        <a:t>Advising</a:t>
                      </a:r>
                      <a:endParaRPr lang="en-US" sz="1000" b="1" i="0" dirty="0">
                        <a:solidFill>
                          <a:srgbClr val="F9FAFB"/>
                        </a:solidFill>
                        <a:effectLst/>
                        <a:latin typeface="quote-cjk-patch"/>
                      </a:endParaRPr>
                    </a:p>
                  </a:txBody>
                  <a:tcPr marL="80958" marR="107943" marT="67465" marB="67465" anchor="ctr"/>
                </a:tc>
                <a:tc>
                  <a:txBody>
                    <a:bodyPr/>
                    <a:lstStyle/>
                    <a:p>
                      <a:pPr algn="l">
                        <a:lnSpc>
                          <a:spcPct val="138889"/>
                        </a:lnSpc>
                        <a:buNone/>
                      </a:pPr>
                      <a:r>
                        <a:rPr lang="en-US" sz="1000">
                          <a:effectLst/>
                        </a:rPr>
                        <a:t>Provides alerts plus suggestions or recommendations for pedagogical action (e.g., "Provide additional instruction on this rule").</a:t>
                      </a:r>
                      <a:endParaRPr lang="en-US" sz="1000" b="0" i="0">
                        <a:solidFill>
                          <a:srgbClr val="F9FAFB"/>
                        </a:solidFill>
                        <a:effectLst/>
                        <a:latin typeface="quote-cjk-patch"/>
                      </a:endParaRPr>
                    </a:p>
                  </a:txBody>
                  <a:tcPr marL="107943" marR="107943" marT="67465" marB="67465" anchor="ctr"/>
                </a:tc>
                <a:tc>
                  <a:txBody>
                    <a:bodyPr/>
                    <a:lstStyle/>
                    <a:p>
                      <a:pPr algn="l">
                        <a:lnSpc>
                          <a:spcPct val="138889"/>
                        </a:lnSpc>
                        <a:buNone/>
                      </a:pPr>
                      <a:r>
                        <a:rPr lang="en-US" sz="1000" dirty="0">
                          <a:effectLst/>
                        </a:rPr>
                        <a:t>High – Aids both detection and interpretation.</a:t>
                      </a:r>
                      <a:endParaRPr lang="en-US" sz="1000" b="0" i="0" dirty="0">
                        <a:solidFill>
                          <a:srgbClr val="F9FAFB"/>
                        </a:solidFill>
                        <a:effectLst/>
                        <a:latin typeface="quote-cjk-patch"/>
                      </a:endParaRPr>
                    </a:p>
                  </a:txBody>
                  <a:tcPr marL="107943" marR="80958" marT="67465" marB="67465" anchor="ctr"/>
                </a:tc>
                <a:extLst>
                  <a:ext uri="{0D108BD9-81ED-4DB2-BD59-A6C34878D82A}">
                    <a16:rowId xmlns:a16="http://schemas.microsoft.com/office/drawing/2014/main" val="280196631"/>
                  </a:ext>
                </a:extLst>
              </a:tr>
            </a:tbl>
          </a:graphicData>
        </a:graphic>
      </p:graphicFrame>
      <p:sp>
        <p:nvSpPr>
          <p:cNvPr id="10" name="TextBox 9">
            <a:extLst>
              <a:ext uri="{FF2B5EF4-FFF2-40B4-BE49-F238E27FC236}">
                <a16:creationId xmlns:a16="http://schemas.microsoft.com/office/drawing/2014/main" id="{7A631BB8-07E9-BD90-9009-3D18808154CD}"/>
              </a:ext>
            </a:extLst>
          </p:cNvPr>
          <p:cNvSpPr txBox="1"/>
          <p:nvPr/>
        </p:nvSpPr>
        <p:spPr>
          <a:xfrm>
            <a:off x="1004188" y="4525596"/>
            <a:ext cx="7135474" cy="400110"/>
          </a:xfrm>
          <a:prstGeom prst="rect">
            <a:avLst/>
          </a:prstGeom>
          <a:noFill/>
        </p:spPr>
        <p:txBody>
          <a:bodyPr wrap="square">
            <a:spAutoFit/>
          </a:bodyPr>
          <a:lstStyle/>
          <a:p>
            <a:r>
              <a:rPr lang="en-US" sz="1000" b="0" i="0" dirty="0">
                <a:solidFill>
                  <a:schemeClr val="bg1"/>
                </a:solidFill>
                <a:effectLst/>
                <a:latin typeface="Arial"/>
              </a:rPr>
              <a:t>Soller, A., Martinez, A., Jermann, P., &amp; </a:t>
            </a:r>
            <a:r>
              <a:rPr lang="en-US" sz="1000" b="0" i="0" dirty="0" err="1">
                <a:solidFill>
                  <a:schemeClr val="bg1"/>
                </a:solidFill>
                <a:effectLst/>
                <a:latin typeface="Arial"/>
              </a:rPr>
              <a:t>Muehlenbrock</a:t>
            </a:r>
            <a:r>
              <a:rPr lang="en-US" sz="1000" b="0" i="0" dirty="0">
                <a:solidFill>
                  <a:schemeClr val="bg1"/>
                </a:solidFill>
                <a:effectLst/>
                <a:latin typeface="Arial"/>
              </a:rPr>
              <a:t>, M. (2005). From mirroring to guiding: A review of state of the art technology for supporting collaborative learning. </a:t>
            </a:r>
            <a:r>
              <a:rPr lang="en-US" sz="1000" b="0" i="1" dirty="0">
                <a:solidFill>
                  <a:schemeClr val="bg1"/>
                </a:solidFill>
                <a:effectLst/>
                <a:latin typeface="Arial"/>
              </a:rPr>
              <a:t>International Journal of Artificial Intelligence in Education</a:t>
            </a:r>
            <a:r>
              <a:rPr lang="en-US" sz="1000" b="0" i="0" dirty="0">
                <a:solidFill>
                  <a:schemeClr val="bg1"/>
                </a:solidFill>
                <a:effectLst/>
                <a:latin typeface="Arial"/>
              </a:rPr>
              <a:t>, </a:t>
            </a:r>
            <a:r>
              <a:rPr lang="en-US" sz="1000" b="0" i="1" dirty="0">
                <a:solidFill>
                  <a:schemeClr val="bg1"/>
                </a:solidFill>
                <a:effectLst/>
                <a:latin typeface="Arial"/>
              </a:rPr>
              <a:t>15</a:t>
            </a:r>
            <a:r>
              <a:rPr lang="en-US" sz="1000" b="0" i="0" dirty="0">
                <a:solidFill>
                  <a:schemeClr val="bg1"/>
                </a:solidFill>
                <a:effectLst/>
                <a:latin typeface="Arial"/>
              </a:rPr>
              <a:t>(4), 261-290.</a:t>
            </a:r>
            <a:endParaRPr lang="en-US" sz="1000" dirty="0">
              <a:solidFill>
                <a:schemeClr val="bg1"/>
              </a:solidFill>
            </a:endParaRPr>
          </a:p>
        </p:txBody>
      </p:sp>
    </p:spTree>
    <p:extLst>
      <p:ext uri="{BB962C8B-B14F-4D97-AF65-F5344CB8AC3E}">
        <p14:creationId xmlns:p14="http://schemas.microsoft.com/office/powerpoint/2010/main" val="8289400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139">
          <a:extLst>
            <a:ext uri="{FF2B5EF4-FFF2-40B4-BE49-F238E27FC236}">
              <a16:creationId xmlns:a16="http://schemas.microsoft.com/office/drawing/2014/main" id="{36017808-BB45-542A-BB32-E1508FAAC1AE}"/>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A419A037-4209-F91E-629B-280AD72463E1}"/>
              </a:ext>
            </a:extLst>
          </p:cNvPr>
          <p:cNvGrpSpPr/>
          <p:nvPr/>
        </p:nvGrpSpPr>
        <p:grpSpPr>
          <a:xfrm>
            <a:off x="-75" y="0"/>
            <a:ext cx="9144000" cy="784200"/>
            <a:chOff x="-75" y="0"/>
            <a:chExt cx="9144000" cy="784200"/>
          </a:xfrm>
        </p:grpSpPr>
        <p:grpSp>
          <p:nvGrpSpPr>
            <p:cNvPr id="7" name="Google Shape;121;p21">
              <a:extLst>
                <a:ext uri="{FF2B5EF4-FFF2-40B4-BE49-F238E27FC236}">
                  <a16:creationId xmlns:a16="http://schemas.microsoft.com/office/drawing/2014/main" id="{C25BA47A-25A9-0F9B-D57E-A9F2A1E8648F}"/>
                </a:ext>
              </a:extLst>
            </p:cNvPr>
            <p:cNvGrpSpPr/>
            <p:nvPr/>
          </p:nvGrpSpPr>
          <p:grpSpPr>
            <a:xfrm>
              <a:off x="-75" y="0"/>
              <a:ext cx="9144000" cy="784200"/>
              <a:chOff x="-75" y="0"/>
              <a:chExt cx="9144000" cy="784200"/>
            </a:xfrm>
          </p:grpSpPr>
          <p:sp>
            <p:nvSpPr>
              <p:cNvPr id="9" name="Google Shape;122;p21">
                <a:extLst>
                  <a:ext uri="{FF2B5EF4-FFF2-40B4-BE49-F238E27FC236}">
                    <a16:creationId xmlns:a16="http://schemas.microsoft.com/office/drawing/2014/main" id="{0B034E53-B79A-9FD3-7759-39FA95BF904A}"/>
                  </a:ext>
                </a:extLst>
              </p:cNvPr>
              <p:cNvSpPr/>
              <p:nvPr/>
            </p:nvSpPr>
            <p:spPr>
              <a:xfrm>
                <a:off x="-75" y="0"/>
                <a:ext cx="9144000" cy="784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0" name="Google Shape;124;p21" title="EYE_TEACH_Logo_Horizontal_Inverted_RGB_01_EXTRA_LARGE.png">
                <a:extLst>
                  <a:ext uri="{FF2B5EF4-FFF2-40B4-BE49-F238E27FC236}">
                    <a16:creationId xmlns:a16="http://schemas.microsoft.com/office/drawing/2014/main" id="{1331FDF7-9B6B-D47D-CD25-6DADBB817967}"/>
                  </a:ext>
                </a:extLst>
              </p:cNvPr>
              <p:cNvPicPr preferRelativeResize="0"/>
              <p:nvPr/>
            </p:nvPicPr>
            <p:blipFill rotWithShape="1">
              <a:blip r:embed="rId3">
                <a:alphaModFix/>
              </a:blip>
              <a:srcRect t="9" b="9"/>
              <a:stretch/>
            </p:blipFill>
            <p:spPr>
              <a:xfrm>
                <a:off x="7424134" y="178134"/>
                <a:ext cx="1376476" cy="387719"/>
              </a:xfrm>
              <a:prstGeom prst="rect">
                <a:avLst/>
              </a:prstGeom>
              <a:noFill/>
              <a:ln>
                <a:noFill/>
              </a:ln>
            </p:spPr>
          </p:pic>
        </p:grpSp>
        <p:pic>
          <p:nvPicPr>
            <p:cNvPr id="8" name="Picture 7">
              <a:extLst>
                <a:ext uri="{FF2B5EF4-FFF2-40B4-BE49-F238E27FC236}">
                  <a16:creationId xmlns:a16="http://schemas.microsoft.com/office/drawing/2014/main" id="{24146E65-42DE-2364-DCAC-A1204DAC3AB1}"/>
                </a:ext>
              </a:extLst>
            </p:cNvPr>
            <p:cNvPicPr>
              <a:picLocks noChangeAspect="1"/>
            </p:cNvPicPr>
            <p:nvPr/>
          </p:nvPicPr>
          <p:blipFill>
            <a:blip r:embed="rId4"/>
            <a:stretch>
              <a:fillRect/>
            </a:stretch>
          </p:blipFill>
          <p:spPr>
            <a:xfrm>
              <a:off x="113153" y="217794"/>
              <a:ext cx="1102237" cy="308398"/>
            </a:xfrm>
            <a:prstGeom prst="rect">
              <a:avLst/>
            </a:prstGeom>
          </p:spPr>
        </p:pic>
      </p:grpSp>
      <p:pic>
        <p:nvPicPr>
          <p:cNvPr id="3" name="Picture 2">
            <a:extLst>
              <a:ext uri="{FF2B5EF4-FFF2-40B4-BE49-F238E27FC236}">
                <a16:creationId xmlns:a16="http://schemas.microsoft.com/office/drawing/2014/main" id="{1A50B398-8BE1-0B14-F52E-067CAB704DA9}"/>
              </a:ext>
            </a:extLst>
          </p:cNvPr>
          <p:cNvPicPr>
            <a:picLocks noChangeAspect="1"/>
          </p:cNvPicPr>
          <p:nvPr/>
        </p:nvPicPr>
        <p:blipFill>
          <a:blip r:embed="rId5"/>
          <a:stretch>
            <a:fillRect/>
          </a:stretch>
        </p:blipFill>
        <p:spPr>
          <a:xfrm>
            <a:off x="314060" y="1543821"/>
            <a:ext cx="4879399" cy="3541363"/>
          </a:xfrm>
          <a:prstGeom prst="rect">
            <a:avLst/>
          </a:prstGeom>
        </p:spPr>
      </p:pic>
      <p:sp>
        <p:nvSpPr>
          <p:cNvPr id="4" name="TextBox 3">
            <a:extLst>
              <a:ext uri="{FF2B5EF4-FFF2-40B4-BE49-F238E27FC236}">
                <a16:creationId xmlns:a16="http://schemas.microsoft.com/office/drawing/2014/main" id="{E2BB1172-25AC-7EA7-8101-6C4D190976D7}"/>
              </a:ext>
            </a:extLst>
          </p:cNvPr>
          <p:cNvSpPr txBox="1"/>
          <p:nvPr/>
        </p:nvSpPr>
        <p:spPr>
          <a:xfrm>
            <a:off x="5328387" y="4475433"/>
            <a:ext cx="3721021" cy="400110"/>
          </a:xfrm>
          <a:prstGeom prst="rect">
            <a:avLst/>
          </a:prstGeom>
          <a:noFill/>
        </p:spPr>
        <p:txBody>
          <a:bodyPr wrap="square">
            <a:spAutoFit/>
          </a:bodyPr>
          <a:lstStyle/>
          <a:p>
            <a:r>
              <a:rPr lang="en-US" sz="1000" b="0" i="0" dirty="0">
                <a:solidFill>
                  <a:schemeClr val="bg1"/>
                </a:solidFill>
                <a:effectLst/>
                <a:latin typeface="Arial"/>
              </a:rPr>
              <a:t>Molenaar, I. (2022). Towards hybrid human‐AI learning technologies. </a:t>
            </a:r>
            <a:r>
              <a:rPr lang="en-US" sz="1000" b="0" i="1" dirty="0">
                <a:solidFill>
                  <a:schemeClr val="bg1"/>
                </a:solidFill>
                <a:effectLst/>
                <a:latin typeface="Arial"/>
              </a:rPr>
              <a:t>European Journal of Education</a:t>
            </a:r>
            <a:r>
              <a:rPr lang="en-US" sz="1000" b="0" i="0" dirty="0">
                <a:solidFill>
                  <a:schemeClr val="bg1"/>
                </a:solidFill>
                <a:effectLst/>
                <a:latin typeface="Arial"/>
              </a:rPr>
              <a:t>, </a:t>
            </a:r>
            <a:r>
              <a:rPr lang="en-US" sz="1000" b="0" i="1" dirty="0">
                <a:solidFill>
                  <a:schemeClr val="bg1"/>
                </a:solidFill>
                <a:effectLst/>
                <a:latin typeface="Arial"/>
              </a:rPr>
              <a:t>57</a:t>
            </a:r>
            <a:r>
              <a:rPr lang="en-US" sz="1000" b="0" i="0" dirty="0">
                <a:solidFill>
                  <a:schemeClr val="bg1"/>
                </a:solidFill>
                <a:effectLst/>
                <a:latin typeface="Arial"/>
              </a:rPr>
              <a:t>(4), 632-645.</a:t>
            </a:r>
            <a:endParaRPr lang="en-US" sz="1000" dirty="0">
              <a:solidFill>
                <a:schemeClr val="bg1"/>
              </a:solidFill>
            </a:endParaRPr>
          </a:p>
        </p:txBody>
      </p:sp>
      <p:sp>
        <p:nvSpPr>
          <p:cNvPr id="11" name="Google Shape;120;p21">
            <a:extLst>
              <a:ext uri="{FF2B5EF4-FFF2-40B4-BE49-F238E27FC236}">
                <a16:creationId xmlns:a16="http://schemas.microsoft.com/office/drawing/2014/main" id="{E33B43A2-05EF-5031-5E07-7E1E712EB791}"/>
              </a:ext>
            </a:extLst>
          </p:cNvPr>
          <p:cNvSpPr txBox="1"/>
          <p:nvPr/>
        </p:nvSpPr>
        <p:spPr>
          <a:xfrm>
            <a:off x="509553" y="866504"/>
            <a:ext cx="7248301" cy="784199"/>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400" b="1" dirty="0">
                <a:solidFill>
                  <a:srgbClr val="FFFFFF"/>
                </a:solidFill>
                <a:latin typeface="Saira"/>
                <a:ea typeface="Saira"/>
                <a:cs typeface="Saira"/>
                <a:sym typeface="Saira"/>
              </a:rPr>
              <a:t>Levels of Automation</a:t>
            </a:r>
            <a:endParaRPr kumimoji="0" sz="2400" b="1" i="0" u="none" strike="noStrike" kern="0" cap="none" spc="0" normalizeH="0" baseline="0" noProof="0" dirty="0">
              <a:ln>
                <a:noFill/>
              </a:ln>
              <a:solidFill>
                <a:srgbClr val="FFFFFF"/>
              </a:solidFill>
              <a:effectLst/>
              <a:uLnTx/>
              <a:uFillTx/>
              <a:latin typeface="Saira"/>
              <a:ea typeface="Saira"/>
              <a:cs typeface="Saira"/>
              <a:sym typeface="Saira"/>
            </a:endParaRPr>
          </a:p>
        </p:txBody>
      </p:sp>
    </p:spTree>
    <p:extLst>
      <p:ext uri="{BB962C8B-B14F-4D97-AF65-F5344CB8AC3E}">
        <p14:creationId xmlns:p14="http://schemas.microsoft.com/office/powerpoint/2010/main" val="3983603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118">
          <a:extLst>
            <a:ext uri="{FF2B5EF4-FFF2-40B4-BE49-F238E27FC236}">
              <a16:creationId xmlns:a16="http://schemas.microsoft.com/office/drawing/2014/main" id="{C5001457-A768-266E-1AE4-D0DDC6839D8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173BC6E-DC3E-92D1-3E06-7255419FC9BE}"/>
              </a:ext>
            </a:extLst>
          </p:cNvPr>
          <p:cNvPicPr>
            <a:picLocks noChangeAspect="1"/>
          </p:cNvPicPr>
          <p:nvPr/>
        </p:nvPicPr>
        <p:blipFill>
          <a:blip r:embed="rId3"/>
          <a:stretch>
            <a:fillRect/>
          </a:stretch>
        </p:blipFill>
        <p:spPr>
          <a:xfrm>
            <a:off x="4060838" y="847098"/>
            <a:ext cx="4175067" cy="4224331"/>
          </a:xfrm>
          <a:prstGeom prst="rect">
            <a:avLst/>
          </a:prstGeom>
        </p:spPr>
      </p:pic>
      <p:pic>
        <p:nvPicPr>
          <p:cNvPr id="8" name="Picture 7" descr="ECTEL logo">
            <a:extLst>
              <a:ext uri="{FF2B5EF4-FFF2-40B4-BE49-F238E27FC236}">
                <a16:creationId xmlns:a16="http://schemas.microsoft.com/office/drawing/2014/main" id="{B657EA3E-A7BC-869F-7F95-999FD9477191}"/>
              </a:ext>
            </a:extLst>
          </p:cNvPr>
          <p:cNvPicPr>
            <a:picLocks noChangeAspect="1"/>
          </p:cNvPicPr>
          <p:nvPr/>
        </p:nvPicPr>
        <p:blipFill>
          <a:blip r:embed="rId4"/>
          <a:stretch>
            <a:fillRect/>
          </a:stretch>
        </p:blipFill>
        <p:spPr>
          <a:xfrm>
            <a:off x="8354572" y="4395154"/>
            <a:ext cx="676275" cy="676275"/>
          </a:xfrm>
          <a:prstGeom prst="rect">
            <a:avLst/>
          </a:prstGeom>
        </p:spPr>
      </p:pic>
      <p:grpSp>
        <p:nvGrpSpPr>
          <p:cNvPr id="13" name="Group 12">
            <a:extLst>
              <a:ext uri="{FF2B5EF4-FFF2-40B4-BE49-F238E27FC236}">
                <a16:creationId xmlns:a16="http://schemas.microsoft.com/office/drawing/2014/main" id="{53C353C6-7596-8483-2F4B-AD33001CD31A}"/>
              </a:ext>
            </a:extLst>
          </p:cNvPr>
          <p:cNvGrpSpPr/>
          <p:nvPr/>
        </p:nvGrpSpPr>
        <p:grpSpPr>
          <a:xfrm>
            <a:off x="-75" y="0"/>
            <a:ext cx="9144000" cy="784200"/>
            <a:chOff x="-75" y="0"/>
            <a:chExt cx="9144000" cy="784200"/>
          </a:xfrm>
        </p:grpSpPr>
        <p:grpSp>
          <p:nvGrpSpPr>
            <p:cNvPr id="9" name="Google Shape;121;p21">
              <a:extLst>
                <a:ext uri="{FF2B5EF4-FFF2-40B4-BE49-F238E27FC236}">
                  <a16:creationId xmlns:a16="http://schemas.microsoft.com/office/drawing/2014/main" id="{96CCA981-CD62-C294-2BDA-A485A876D754}"/>
                </a:ext>
              </a:extLst>
            </p:cNvPr>
            <p:cNvGrpSpPr/>
            <p:nvPr/>
          </p:nvGrpSpPr>
          <p:grpSpPr>
            <a:xfrm>
              <a:off x="-75" y="0"/>
              <a:ext cx="9144000" cy="784200"/>
              <a:chOff x="-75" y="0"/>
              <a:chExt cx="9144000" cy="784200"/>
            </a:xfrm>
          </p:grpSpPr>
          <p:sp>
            <p:nvSpPr>
              <p:cNvPr id="10" name="Google Shape;122;p21">
                <a:extLst>
                  <a:ext uri="{FF2B5EF4-FFF2-40B4-BE49-F238E27FC236}">
                    <a16:creationId xmlns:a16="http://schemas.microsoft.com/office/drawing/2014/main" id="{B7E7B907-030B-E8A3-536D-58F42888418B}"/>
                  </a:ext>
                </a:extLst>
              </p:cNvPr>
              <p:cNvSpPr/>
              <p:nvPr/>
            </p:nvSpPr>
            <p:spPr>
              <a:xfrm>
                <a:off x="-75" y="0"/>
                <a:ext cx="9144000" cy="784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1" name="Google Shape;124;p21" title="EYE_TEACH_Logo_Horizontal_Inverted_RGB_01_EXTRA_LARGE.png">
                <a:extLst>
                  <a:ext uri="{FF2B5EF4-FFF2-40B4-BE49-F238E27FC236}">
                    <a16:creationId xmlns:a16="http://schemas.microsoft.com/office/drawing/2014/main" id="{E9657C7C-5872-8D94-287B-25C00AD7BF74}"/>
                  </a:ext>
                </a:extLst>
              </p:cNvPr>
              <p:cNvPicPr preferRelativeResize="0"/>
              <p:nvPr/>
            </p:nvPicPr>
            <p:blipFill rotWithShape="1">
              <a:blip r:embed="rId5">
                <a:alphaModFix/>
              </a:blip>
              <a:srcRect t="9" b="9"/>
              <a:stretch/>
            </p:blipFill>
            <p:spPr>
              <a:xfrm>
                <a:off x="7424134" y="178134"/>
                <a:ext cx="1376476" cy="387719"/>
              </a:xfrm>
              <a:prstGeom prst="rect">
                <a:avLst/>
              </a:prstGeom>
              <a:noFill/>
              <a:ln>
                <a:noFill/>
              </a:ln>
            </p:spPr>
          </p:pic>
        </p:grpSp>
        <p:pic>
          <p:nvPicPr>
            <p:cNvPr id="12" name="Picture 11">
              <a:extLst>
                <a:ext uri="{FF2B5EF4-FFF2-40B4-BE49-F238E27FC236}">
                  <a16:creationId xmlns:a16="http://schemas.microsoft.com/office/drawing/2014/main" id="{57EE85F2-DAC9-7A0F-F90F-4C594AB6844B}"/>
                </a:ext>
              </a:extLst>
            </p:cNvPr>
            <p:cNvPicPr>
              <a:picLocks noChangeAspect="1"/>
            </p:cNvPicPr>
            <p:nvPr/>
          </p:nvPicPr>
          <p:blipFill>
            <a:blip r:embed="rId6"/>
            <a:stretch>
              <a:fillRect/>
            </a:stretch>
          </p:blipFill>
          <p:spPr>
            <a:xfrm>
              <a:off x="113153" y="217794"/>
              <a:ext cx="1102237" cy="308398"/>
            </a:xfrm>
            <a:prstGeom prst="rect">
              <a:avLst/>
            </a:prstGeom>
          </p:spPr>
        </p:pic>
      </p:grpSp>
      <p:sp>
        <p:nvSpPr>
          <p:cNvPr id="4" name="Google Shape;120;p21">
            <a:extLst>
              <a:ext uri="{FF2B5EF4-FFF2-40B4-BE49-F238E27FC236}">
                <a16:creationId xmlns:a16="http://schemas.microsoft.com/office/drawing/2014/main" id="{1462EF07-85DD-EE60-BB09-703C718C3790}"/>
              </a:ext>
            </a:extLst>
          </p:cNvPr>
          <p:cNvSpPr txBox="1"/>
          <p:nvPr/>
        </p:nvSpPr>
        <p:spPr>
          <a:xfrm>
            <a:off x="365758" y="1169629"/>
            <a:ext cx="3392741" cy="540982"/>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FFFFFF"/>
                </a:solidFill>
                <a:effectLst/>
                <a:uLnTx/>
                <a:uFillTx/>
                <a:latin typeface="Saira"/>
                <a:ea typeface="Saira"/>
                <a:cs typeface="Saira"/>
                <a:sym typeface="Saira"/>
              </a:rPr>
              <a:t>Goal of </a:t>
            </a:r>
            <a:r>
              <a:rPr kumimoji="0" lang="en-US" sz="2400" b="1" i="0" u="none" strike="noStrike" kern="0" cap="none" spc="0" normalizeH="0" baseline="0" noProof="0" dirty="0" err="1">
                <a:ln>
                  <a:noFill/>
                </a:ln>
                <a:solidFill>
                  <a:srgbClr val="FFFFFF"/>
                </a:solidFill>
                <a:effectLst/>
                <a:uLnTx/>
                <a:uFillTx/>
                <a:latin typeface="Saira"/>
                <a:ea typeface="Saira"/>
                <a:cs typeface="Saira"/>
                <a:sym typeface="Saira"/>
              </a:rPr>
              <a:t>th</a:t>
            </a:r>
            <a:r>
              <a:rPr lang="en-US" sz="2400" b="1" dirty="0">
                <a:solidFill>
                  <a:srgbClr val="FFFFFF"/>
                </a:solidFill>
                <a:latin typeface="Saira"/>
                <a:ea typeface="Saira"/>
                <a:cs typeface="Saira"/>
                <a:sym typeface="Saira"/>
              </a:rPr>
              <a:t>e Workshop</a:t>
            </a:r>
            <a:endParaRPr kumimoji="0" sz="2400" b="1" i="0" u="none" strike="noStrike" kern="0" cap="none" spc="0" normalizeH="0" baseline="0" noProof="0" dirty="0">
              <a:ln>
                <a:noFill/>
              </a:ln>
              <a:solidFill>
                <a:srgbClr val="FFFFFF"/>
              </a:solidFill>
              <a:effectLst/>
              <a:uLnTx/>
              <a:uFillTx/>
              <a:latin typeface="Saira"/>
              <a:ea typeface="Saira"/>
              <a:cs typeface="Saira"/>
              <a:sym typeface="Saira"/>
            </a:endParaRPr>
          </a:p>
        </p:txBody>
      </p:sp>
      <p:sp>
        <p:nvSpPr>
          <p:cNvPr id="6" name="TextBox 5">
            <a:extLst>
              <a:ext uri="{FF2B5EF4-FFF2-40B4-BE49-F238E27FC236}">
                <a16:creationId xmlns:a16="http://schemas.microsoft.com/office/drawing/2014/main" id="{FD5C5CA0-5A36-EA36-A380-C019B94F17D5}"/>
              </a:ext>
            </a:extLst>
          </p:cNvPr>
          <p:cNvSpPr txBox="1"/>
          <p:nvPr/>
        </p:nvSpPr>
        <p:spPr>
          <a:xfrm>
            <a:off x="365758" y="1882045"/>
            <a:ext cx="3897238"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dirty="0">
                <a:ln>
                  <a:noFill/>
                </a:ln>
                <a:solidFill>
                  <a:srgbClr val="FFFFFF"/>
                </a:solidFill>
                <a:effectLst/>
                <a:uLnTx/>
                <a:uFillTx/>
                <a:latin typeface="Arial"/>
                <a:cs typeface="Arial"/>
                <a:sym typeface="Arial"/>
              </a:rPr>
              <a:t>explore the connection between </a:t>
            </a:r>
          </a:p>
          <a:p>
            <a:pPr marL="285750" marR="0" lvl="0" indent="-285750" algn="l" defTabSz="914400" rtl="0" eaLnBrk="1" fontAlgn="auto" latinLnBrk="0" hangingPunct="1">
              <a:lnSpc>
                <a:spcPct val="100000"/>
              </a:lnSpc>
              <a:spcBef>
                <a:spcPts val="0"/>
              </a:spcBef>
              <a:spcAft>
                <a:spcPts val="0"/>
              </a:spcAft>
              <a:buClr>
                <a:srgbClr val="FFFFFF"/>
              </a:buClr>
              <a:buSzTx/>
              <a:buFontTx/>
              <a:buChar char="-"/>
              <a:tabLst/>
              <a:defRPr/>
            </a:pPr>
            <a:r>
              <a:rPr kumimoji="0" lang="en-US" sz="1600" b="1" i="0" u="none" strike="noStrike" kern="0" cap="none" spc="0" normalizeH="0" baseline="0" noProof="0" dirty="0">
                <a:ln>
                  <a:noFill/>
                </a:ln>
                <a:solidFill>
                  <a:srgbClr val="FFFFFF"/>
                </a:solidFill>
                <a:effectLst/>
                <a:uLnTx/>
                <a:uFillTx/>
                <a:latin typeface="Arial"/>
                <a:cs typeface="Arial"/>
                <a:sym typeface="Arial"/>
              </a:rPr>
              <a:t>MMLA &amp; AI methods </a:t>
            </a:r>
          </a:p>
          <a:p>
            <a:pPr marL="285750" marR="0" lvl="0" indent="-285750" algn="l" defTabSz="914400" rtl="0" eaLnBrk="1" fontAlgn="auto" latinLnBrk="0" hangingPunct="1">
              <a:lnSpc>
                <a:spcPct val="100000"/>
              </a:lnSpc>
              <a:spcBef>
                <a:spcPts val="0"/>
              </a:spcBef>
              <a:spcAft>
                <a:spcPts val="0"/>
              </a:spcAft>
              <a:buClr>
                <a:srgbClr val="FFFFFF"/>
              </a:buClr>
              <a:buSzTx/>
              <a:buFontTx/>
              <a:buChar char="-"/>
              <a:tabLst/>
              <a:defRPr/>
            </a:pPr>
            <a:r>
              <a:rPr kumimoji="0" lang="en-US" sz="1600" b="1" i="0" u="none" strike="noStrike" kern="0" cap="none" spc="0" normalizeH="0" baseline="0" noProof="0" dirty="0">
                <a:ln>
                  <a:noFill/>
                </a:ln>
                <a:solidFill>
                  <a:srgbClr val="FFFFFF"/>
                </a:solidFill>
                <a:effectLst/>
                <a:uLnTx/>
                <a:uFillTx/>
                <a:latin typeface="Arial"/>
                <a:cs typeface="Arial"/>
                <a:sym typeface="Arial"/>
              </a:rPr>
              <a:t>dashboard design features</a:t>
            </a:r>
          </a:p>
          <a:p>
            <a:pPr marL="285750" marR="0" lvl="0" indent="-285750" algn="l" defTabSz="914400" rtl="0" eaLnBrk="1" fontAlgn="auto" latinLnBrk="0" hangingPunct="1">
              <a:lnSpc>
                <a:spcPct val="100000"/>
              </a:lnSpc>
              <a:spcBef>
                <a:spcPts val="0"/>
              </a:spcBef>
              <a:spcAft>
                <a:spcPts val="0"/>
              </a:spcAft>
              <a:buClr>
                <a:srgbClr val="FFFFFF"/>
              </a:buClr>
              <a:buSzTx/>
              <a:buFontTx/>
              <a:buChar char="-"/>
              <a:tabLst/>
              <a:defRPr/>
            </a:pPr>
            <a:r>
              <a:rPr kumimoji="0" lang="en-US" sz="1600" b="1" i="0" u="none" strike="noStrike" kern="0" cap="none" spc="0" normalizeH="0" baseline="0" noProof="0" dirty="0">
                <a:ln>
                  <a:noFill/>
                </a:ln>
                <a:solidFill>
                  <a:srgbClr val="FFFFFF"/>
                </a:solidFill>
                <a:effectLst/>
                <a:uLnTx/>
                <a:uFillTx/>
                <a:latin typeface="Arial"/>
                <a:cs typeface="Arial"/>
                <a:sym typeface="Arial"/>
              </a:rPr>
              <a:t>reading instructional strategies</a:t>
            </a:r>
          </a:p>
        </p:txBody>
      </p:sp>
    </p:spTree>
    <p:extLst>
      <p:ext uri="{BB962C8B-B14F-4D97-AF65-F5344CB8AC3E}">
        <p14:creationId xmlns:p14="http://schemas.microsoft.com/office/powerpoint/2010/main" val="29184891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8">
          <a:extLst>
            <a:ext uri="{FF2B5EF4-FFF2-40B4-BE49-F238E27FC236}">
              <a16:creationId xmlns:a16="http://schemas.microsoft.com/office/drawing/2014/main" id="{A772A3CD-2427-5139-FBDF-827361654183}"/>
            </a:ext>
          </a:extLst>
        </p:cNvPr>
        <p:cNvGrpSpPr/>
        <p:nvPr/>
      </p:nvGrpSpPr>
      <p:grpSpPr>
        <a:xfrm>
          <a:off x="0" y="0"/>
          <a:ext cx="0" cy="0"/>
          <a:chOff x="0" y="0"/>
          <a:chExt cx="0" cy="0"/>
        </a:xfrm>
      </p:grpSpPr>
      <p:grpSp>
        <p:nvGrpSpPr>
          <p:cNvPr id="121" name="Google Shape;121;p21">
            <a:extLst>
              <a:ext uri="{FF2B5EF4-FFF2-40B4-BE49-F238E27FC236}">
                <a16:creationId xmlns:a16="http://schemas.microsoft.com/office/drawing/2014/main" id="{AE2EC665-1920-C3EC-F889-09EC4D135A0A}"/>
              </a:ext>
            </a:extLst>
          </p:cNvPr>
          <p:cNvGrpSpPr/>
          <p:nvPr/>
        </p:nvGrpSpPr>
        <p:grpSpPr>
          <a:xfrm>
            <a:off x="-75" y="0"/>
            <a:ext cx="9144000" cy="784200"/>
            <a:chOff x="-75" y="0"/>
            <a:chExt cx="9144000" cy="784200"/>
          </a:xfrm>
        </p:grpSpPr>
        <p:sp>
          <p:nvSpPr>
            <p:cNvPr id="122" name="Google Shape;122;p21">
              <a:extLst>
                <a:ext uri="{FF2B5EF4-FFF2-40B4-BE49-F238E27FC236}">
                  <a16:creationId xmlns:a16="http://schemas.microsoft.com/office/drawing/2014/main" id="{4A69F3CB-2B07-2366-49AE-D65EEA341A16}"/>
                </a:ext>
              </a:extLst>
            </p:cNvPr>
            <p:cNvSpPr/>
            <p:nvPr/>
          </p:nvSpPr>
          <p:spPr>
            <a:xfrm>
              <a:off x="-75" y="0"/>
              <a:ext cx="9144000" cy="784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23" name="Google Shape;123;p21">
              <a:extLst>
                <a:ext uri="{FF2B5EF4-FFF2-40B4-BE49-F238E27FC236}">
                  <a16:creationId xmlns:a16="http://schemas.microsoft.com/office/drawing/2014/main" id="{983A5671-BC24-08E8-268C-5C889955B955}"/>
                </a:ext>
              </a:extLst>
            </p:cNvPr>
            <p:cNvPicPr preferRelativeResize="0"/>
            <p:nvPr/>
          </p:nvPicPr>
          <p:blipFill rotWithShape="1">
            <a:blip r:embed="rId3">
              <a:alphaModFix/>
            </a:blip>
            <a:srcRect t="1295" b="1295"/>
            <a:stretch/>
          </p:blipFill>
          <p:spPr>
            <a:xfrm>
              <a:off x="6962022" y="180725"/>
              <a:ext cx="1862205" cy="403875"/>
            </a:xfrm>
            <a:prstGeom prst="rect">
              <a:avLst/>
            </a:prstGeom>
            <a:noFill/>
            <a:ln>
              <a:noFill/>
            </a:ln>
          </p:spPr>
        </p:pic>
        <p:pic>
          <p:nvPicPr>
            <p:cNvPr id="124" name="Google Shape;124;p21" title="EYE_TEACH_Logo_Horizontal_Inverted_RGB_01_EXTRA_LARGE.png">
              <a:extLst>
                <a:ext uri="{FF2B5EF4-FFF2-40B4-BE49-F238E27FC236}">
                  <a16:creationId xmlns:a16="http://schemas.microsoft.com/office/drawing/2014/main" id="{67D75A9C-0602-E78F-7301-690BE258FC22}"/>
                </a:ext>
              </a:extLst>
            </p:cNvPr>
            <p:cNvPicPr preferRelativeResize="0"/>
            <p:nvPr/>
          </p:nvPicPr>
          <p:blipFill rotWithShape="1">
            <a:blip r:embed="rId4">
              <a:alphaModFix/>
            </a:blip>
            <a:srcRect t="9" b="9"/>
            <a:stretch/>
          </p:blipFill>
          <p:spPr>
            <a:xfrm>
              <a:off x="354876" y="188802"/>
              <a:ext cx="1376476" cy="387719"/>
            </a:xfrm>
            <a:prstGeom prst="rect">
              <a:avLst/>
            </a:prstGeom>
            <a:noFill/>
            <a:ln>
              <a:noFill/>
            </a:ln>
          </p:spPr>
        </p:pic>
      </p:grpSp>
      <p:sp>
        <p:nvSpPr>
          <p:cNvPr id="20" name="object 3">
            <a:extLst>
              <a:ext uri="{FF2B5EF4-FFF2-40B4-BE49-F238E27FC236}">
                <a16:creationId xmlns:a16="http://schemas.microsoft.com/office/drawing/2014/main" id="{961792A1-A101-E914-6758-AB11D2C89BDA}"/>
              </a:ext>
            </a:extLst>
          </p:cNvPr>
          <p:cNvSpPr txBox="1">
            <a:spLocks/>
          </p:cNvSpPr>
          <p:nvPr/>
        </p:nvSpPr>
        <p:spPr>
          <a:xfrm>
            <a:off x="374575" y="1285972"/>
            <a:ext cx="8418494" cy="351378"/>
          </a:xfrm>
          <a:prstGeom prst="rect">
            <a:avLst/>
          </a:prstGeom>
        </p:spPr>
        <p:txBody>
          <a:bodyPr vert="horz" wrap="square" lIns="0" tIns="12700" rIns="0" bIns="0"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2700">
              <a:spcBef>
                <a:spcPts val="100"/>
              </a:spcBef>
            </a:pPr>
            <a:r>
              <a:rPr lang="en-US" sz="2200" spc="75" dirty="0"/>
              <a:t>What is </a:t>
            </a:r>
            <a:r>
              <a:rPr lang="en-US" sz="2200" dirty="0"/>
              <a:t>EYE-</a:t>
            </a:r>
            <a:r>
              <a:rPr lang="en-US" sz="2200" spc="-10" dirty="0"/>
              <a:t>TEACH?                                         https://eyeteach.eu/ </a:t>
            </a:r>
          </a:p>
        </p:txBody>
      </p:sp>
      <p:grpSp>
        <p:nvGrpSpPr>
          <p:cNvPr id="21" name="object 8">
            <a:extLst>
              <a:ext uri="{FF2B5EF4-FFF2-40B4-BE49-F238E27FC236}">
                <a16:creationId xmlns:a16="http://schemas.microsoft.com/office/drawing/2014/main" id="{F54D4D46-83B9-65DA-57AF-8682039EF3E9}"/>
              </a:ext>
            </a:extLst>
          </p:cNvPr>
          <p:cNvGrpSpPr/>
          <p:nvPr/>
        </p:nvGrpSpPr>
        <p:grpSpPr>
          <a:xfrm>
            <a:off x="5273994" y="3148038"/>
            <a:ext cx="3503929" cy="1346835"/>
            <a:chOff x="5273994" y="3148038"/>
            <a:chExt cx="3503929" cy="1346835"/>
          </a:xfrm>
        </p:grpSpPr>
        <p:pic>
          <p:nvPicPr>
            <p:cNvPr id="22" name="object 9">
              <a:extLst>
                <a:ext uri="{FF2B5EF4-FFF2-40B4-BE49-F238E27FC236}">
                  <a16:creationId xmlns:a16="http://schemas.microsoft.com/office/drawing/2014/main" id="{AB07E65A-74A9-FB84-5FC7-B85BE1D5C66E}"/>
                </a:ext>
              </a:extLst>
            </p:cNvPr>
            <p:cNvPicPr/>
            <p:nvPr/>
          </p:nvPicPr>
          <p:blipFill>
            <a:blip r:embed="rId5" cstate="print"/>
            <a:stretch>
              <a:fillRect/>
            </a:stretch>
          </p:blipFill>
          <p:spPr>
            <a:xfrm>
              <a:off x="5593126" y="4057440"/>
              <a:ext cx="666980" cy="425931"/>
            </a:xfrm>
            <a:prstGeom prst="rect">
              <a:avLst/>
            </a:prstGeom>
          </p:spPr>
        </p:pic>
        <p:pic>
          <p:nvPicPr>
            <p:cNvPr id="23" name="object 10">
              <a:extLst>
                <a:ext uri="{FF2B5EF4-FFF2-40B4-BE49-F238E27FC236}">
                  <a16:creationId xmlns:a16="http://schemas.microsoft.com/office/drawing/2014/main" id="{42FCD8DC-C10D-F35C-F05D-5F95254FD163}"/>
                </a:ext>
              </a:extLst>
            </p:cNvPr>
            <p:cNvPicPr/>
            <p:nvPr/>
          </p:nvPicPr>
          <p:blipFill>
            <a:blip r:embed="rId6" cstate="print"/>
            <a:stretch>
              <a:fillRect/>
            </a:stretch>
          </p:blipFill>
          <p:spPr>
            <a:xfrm>
              <a:off x="5408236" y="3663801"/>
              <a:ext cx="1131949" cy="405163"/>
            </a:xfrm>
            <a:prstGeom prst="rect">
              <a:avLst/>
            </a:prstGeom>
          </p:spPr>
        </p:pic>
        <p:pic>
          <p:nvPicPr>
            <p:cNvPr id="24" name="object 11">
              <a:extLst>
                <a:ext uri="{FF2B5EF4-FFF2-40B4-BE49-F238E27FC236}">
                  <a16:creationId xmlns:a16="http://schemas.microsoft.com/office/drawing/2014/main" id="{C61B60E8-E58F-67A3-1D03-AD6C2B988A6A}"/>
                </a:ext>
              </a:extLst>
            </p:cNvPr>
            <p:cNvPicPr/>
            <p:nvPr/>
          </p:nvPicPr>
          <p:blipFill>
            <a:blip r:embed="rId7" cstate="print"/>
            <a:stretch>
              <a:fillRect/>
            </a:stretch>
          </p:blipFill>
          <p:spPr>
            <a:xfrm>
              <a:off x="6424559" y="4166317"/>
              <a:ext cx="1214046" cy="327992"/>
            </a:xfrm>
            <a:prstGeom prst="rect">
              <a:avLst/>
            </a:prstGeom>
          </p:spPr>
        </p:pic>
        <p:pic>
          <p:nvPicPr>
            <p:cNvPr id="25" name="object 12">
              <a:extLst>
                <a:ext uri="{FF2B5EF4-FFF2-40B4-BE49-F238E27FC236}">
                  <a16:creationId xmlns:a16="http://schemas.microsoft.com/office/drawing/2014/main" id="{326918BB-B28F-4286-144E-53D6ED6B2281}"/>
                </a:ext>
              </a:extLst>
            </p:cNvPr>
            <p:cNvPicPr/>
            <p:nvPr/>
          </p:nvPicPr>
          <p:blipFill>
            <a:blip r:embed="rId8" cstate="print"/>
            <a:stretch>
              <a:fillRect/>
            </a:stretch>
          </p:blipFill>
          <p:spPr>
            <a:xfrm>
              <a:off x="7472516" y="3710256"/>
              <a:ext cx="1305248" cy="300181"/>
            </a:xfrm>
            <a:prstGeom prst="rect">
              <a:avLst/>
            </a:prstGeom>
          </p:spPr>
        </p:pic>
        <p:pic>
          <p:nvPicPr>
            <p:cNvPr id="26" name="object 13">
              <a:extLst>
                <a:ext uri="{FF2B5EF4-FFF2-40B4-BE49-F238E27FC236}">
                  <a16:creationId xmlns:a16="http://schemas.microsoft.com/office/drawing/2014/main" id="{04462683-5EC8-4D1F-F1EC-89573222D61C}"/>
                </a:ext>
              </a:extLst>
            </p:cNvPr>
            <p:cNvPicPr/>
            <p:nvPr/>
          </p:nvPicPr>
          <p:blipFill>
            <a:blip r:embed="rId9" cstate="print"/>
            <a:stretch>
              <a:fillRect/>
            </a:stretch>
          </p:blipFill>
          <p:spPr>
            <a:xfrm>
              <a:off x="5273994" y="3148038"/>
              <a:ext cx="1305250" cy="529517"/>
            </a:xfrm>
            <a:prstGeom prst="rect">
              <a:avLst/>
            </a:prstGeom>
          </p:spPr>
        </p:pic>
        <p:pic>
          <p:nvPicPr>
            <p:cNvPr id="27" name="object 14">
              <a:extLst>
                <a:ext uri="{FF2B5EF4-FFF2-40B4-BE49-F238E27FC236}">
                  <a16:creationId xmlns:a16="http://schemas.microsoft.com/office/drawing/2014/main" id="{8BCCB74D-F55D-B4A6-77E1-521A7FEE3BDB}"/>
                </a:ext>
              </a:extLst>
            </p:cNvPr>
            <p:cNvPicPr/>
            <p:nvPr/>
          </p:nvPicPr>
          <p:blipFill>
            <a:blip r:embed="rId10" cstate="print"/>
            <a:stretch>
              <a:fillRect/>
            </a:stretch>
          </p:blipFill>
          <p:spPr>
            <a:xfrm>
              <a:off x="6745081" y="3232527"/>
              <a:ext cx="565586" cy="565583"/>
            </a:xfrm>
            <a:prstGeom prst="rect">
              <a:avLst/>
            </a:prstGeom>
          </p:spPr>
        </p:pic>
        <p:pic>
          <p:nvPicPr>
            <p:cNvPr id="28" name="object 15">
              <a:extLst>
                <a:ext uri="{FF2B5EF4-FFF2-40B4-BE49-F238E27FC236}">
                  <a16:creationId xmlns:a16="http://schemas.microsoft.com/office/drawing/2014/main" id="{D92DDBD5-F859-8A21-1CC9-F7240FB80399}"/>
                </a:ext>
              </a:extLst>
            </p:cNvPr>
            <p:cNvPicPr/>
            <p:nvPr/>
          </p:nvPicPr>
          <p:blipFill>
            <a:blip r:embed="rId11" cstate="print"/>
            <a:stretch>
              <a:fillRect/>
            </a:stretch>
          </p:blipFill>
          <p:spPr>
            <a:xfrm>
              <a:off x="7640943" y="3274243"/>
              <a:ext cx="1050174" cy="300184"/>
            </a:xfrm>
            <a:prstGeom prst="rect">
              <a:avLst/>
            </a:prstGeom>
          </p:spPr>
        </p:pic>
      </p:grpSp>
      <p:pic>
        <p:nvPicPr>
          <p:cNvPr id="29" name="object 16">
            <a:extLst>
              <a:ext uri="{FF2B5EF4-FFF2-40B4-BE49-F238E27FC236}">
                <a16:creationId xmlns:a16="http://schemas.microsoft.com/office/drawing/2014/main" id="{D507FBD1-F2ED-3132-2441-8ADCC6C98827}"/>
              </a:ext>
            </a:extLst>
          </p:cNvPr>
          <p:cNvPicPr/>
          <p:nvPr/>
        </p:nvPicPr>
        <p:blipFill>
          <a:blip r:embed="rId12" cstate="print"/>
          <a:stretch>
            <a:fillRect/>
          </a:stretch>
        </p:blipFill>
        <p:spPr>
          <a:xfrm>
            <a:off x="7817491" y="4153515"/>
            <a:ext cx="638744" cy="326687"/>
          </a:xfrm>
          <a:prstGeom prst="rect">
            <a:avLst/>
          </a:prstGeom>
        </p:spPr>
      </p:pic>
      <p:pic>
        <p:nvPicPr>
          <p:cNvPr id="30" name="object 17">
            <a:extLst>
              <a:ext uri="{FF2B5EF4-FFF2-40B4-BE49-F238E27FC236}">
                <a16:creationId xmlns:a16="http://schemas.microsoft.com/office/drawing/2014/main" id="{FBE7AEBE-9928-EBC7-CCC1-D6C2E9645A1D}"/>
              </a:ext>
            </a:extLst>
          </p:cNvPr>
          <p:cNvPicPr/>
          <p:nvPr/>
        </p:nvPicPr>
        <p:blipFill>
          <a:blip r:embed="rId13" cstate="print"/>
          <a:stretch>
            <a:fillRect/>
          </a:stretch>
        </p:blipFill>
        <p:spPr>
          <a:xfrm>
            <a:off x="6720483" y="4651073"/>
            <a:ext cx="1131948" cy="243434"/>
          </a:xfrm>
          <a:prstGeom prst="rect">
            <a:avLst/>
          </a:prstGeom>
        </p:spPr>
      </p:pic>
      <p:pic>
        <p:nvPicPr>
          <p:cNvPr id="31" name="object 18">
            <a:extLst>
              <a:ext uri="{FF2B5EF4-FFF2-40B4-BE49-F238E27FC236}">
                <a16:creationId xmlns:a16="http://schemas.microsoft.com/office/drawing/2014/main" id="{FA669C02-28E4-3C09-3F31-92AD40E262E8}"/>
              </a:ext>
            </a:extLst>
          </p:cNvPr>
          <p:cNvPicPr/>
          <p:nvPr/>
        </p:nvPicPr>
        <p:blipFill>
          <a:blip r:embed="rId14" cstate="print"/>
          <a:stretch>
            <a:fillRect/>
          </a:stretch>
        </p:blipFill>
        <p:spPr>
          <a:xfrm>
            <a:off x="5225352" y="4664017"/>
            <a:ext cx="1305251" cy="217540"/>
          </a:xfrm>
          <a:prstGeom prst="rect">
            <a:avLst/>
          </a:prstGeom>
        </p:spPr>
      </p:pic>
      <p:pic>
        <p:nvPicPr>
          <p:cNvPr id="96" name="object 19">
            <a:extLst>
              <a:ext uri="{FF2B5EF4-FFF2-40B4-BE49-F238E27FC236}">
                <a16:creationId xmlns:a16="http://schemas.microsoft.com/office/drawing/2014/main" id="{E1A35F13-7E42-E7C0-51B6-2B7CDF61AB06}"/>
              </a:ext>
            </a:extLst>
          </p:cNvPr>
          <p:cNvPicPr/>
          <p:nvPr/>
        </p:nvPicPr>
        <p:blipFill>
          <a:blip r:embed="rId15" cstate="print"/>
          <a:stretch>
            <a:fillRect/>
          </a:stretch>
        </p:blipFill>
        <p:spPr>
          <a:xfrm>
            <a:off x="8042306" y="4664016"/>
            <a:ext cx="718399" cy="217541"/>
          </a:xfrm>
          <a:prstGeom prst="rect">
            <a:avLst/>
          </a:prstGeom>
        </p:spPr>
      </p:pic>
      <p:pic>
        <p:nvPicPr>
          <p:cNvPr id="2" name="Imagen 1">
            <a:extLst>
              <a:ext uri="{FF2B5EF4-FFF2-40B4-BE49-F238E27FC236}">
                <a16:creationId xmlns:a16="http://schemas.microsoft.com/office/drawing/2014/main" id="{3F3F769B-1365-02F3-24E3-D053C1141D89}"/>
              </a:ext>
            </a:extLst>
          </p:cNvPr>
          <p:cNvPicPr>
            <a:picLocks noChangeAspect="1"/>
          </p:cNvPicPr>
          <p:nvPr/>
        </p:nvPicPr>
        <p:blipFill>
          <a:blip r:embed="rId16"/>
          <a:stretch>
            <a:fillRect/>
          </a:stretch>
        </p:blipFill>
        <p:spPr>
          <a:xfrm>
            <a:off x="371924" y="1949121"/>
            <a:ext cx="4733925" cy="2409825"/>
          </a:xfrm>
          <a:prstGeom prst="rect">
            <a:avLst/>
          </a:prstGeom>
        </p:spPr>
      </p:pic>
    </p:spTree>
    <p:extLst>
      <p:ext uri="{BB962C8B-B14F-4D97-AF65-F5344CB8AC3E}">
        <p14:creationId xmlns:p14="http://schemas.microsoft.com/office/powerpoint/2010/main" val="21159380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8">
          <a:extLst>
            <a:ext uri="{FF2B5EF4-FFF2-40B4-BE49-F238E27FC236}">
              <a16:creationId xmlns:a16="http://schemas.microsoft.com/office/drawing/2014/main" id="{17C0AD72-4E07-A6B2-3035-B3EFD74362C6}"/>
            </a:ext>
          </a:extLst>
        </p:cNvPr>
        <p:cNvGrpSpPr/>
        <p:nvPr/>
      </p:nvGrpSpPr>
      <p:grpSpPr>
        <a:xfrm>
          <a:off x="0" y="0"/>
          <a:ext cx="0" cy="0"/>
          <a:chOff x="0" y="0"/>
          <a:chExt cx="0" cy="0"/>
        </a:xfrm>
      </p:grpSpPr>
      <p:grpSp>
        <p:nvGrpSpPr>
          <p:cNvPr id="121" name="Google Shape;121;p21">
            <a:extLst>
              <a:ext uri="{FF2B5EF4-FFF2-40B4-BE49-F238E27FC236}">
                <a16:creationId xmlns:a16="http://schemas.microsoft.com/office/drawing/2014/main" id="{0F4F86F8-A07A-852D-9814-17D66B9834F8}"/>
              </a:ext>
            </a:extLst>
          </p:cNvPr>
          <p:cNvGrpSpPr/>
          <p:nvPr/>
        </p:nvGrpSpPr>
        <p:grpSpPr>
          <a:xfrm>
            <a:off x="-75" y="0"/>
            <a:ext cx="9144000" cy="784200"/>
            <a:chOff x="-75" y="0"/>
            <a:chExt cx="9144000" cy="784200"/>
          </a:xfrm>
        </p:grpSpPr>
        <p:sp>
          <p:nvSpPr>
            <p:cNvPr id="122" name="Google Shape;122;p21">
              <a:extLst>
                <a:ext uri="{FF2B5EF4-FFF2-40B4-BE49-F238E27FC236}">
                  <a16:creationId xmlns:a16="http://schemas.microsoft.com/office/drawing/2014/main" id="{F79DE430-2EE6-9A53-603C-BD664FFFB57F}"/>
                </a:ext>
              </a:extLst>
            </p:cNvPr>
            <p:cNvSpPr/>
            <p:nvPr/>
          </p:nvSpPr>
          <p:spPr>
            <a:xfrm>
              <a:off x="-75" y="0"/>
              <a:ext cx="9144000" cy="784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23" name="Google Shape;123;p21">
              <a:extLst>
                <a:ext uri="{FF2B5EF4-FFF2-40B4-BE49-F238E27FC236}">
                  <a16:creationId xmlns:a16="http://schemas.microsoft.com/office/drawing/2014/main" id="{574AEDAC-A71E-D67C-B6D2-EA79418E02CC}"/>
                </a:ext>
              </a:extLst>
            </p:cNvPr>
            <p:cNvPicPr preferRelativeResize="0"/>
            <p:nvPr/>
          </p:nvPicPr>
          <p:blipFill rotWithShape="1">
            <a:blip r:embed="rId3">
              <a:alphaModFix/>
            </a:blip>
            <a:srcRect t="1295" b="1295"/>
            <a:stretch/>
          </p:blipFill>
          <p:spPr>
            <a:xfrm>
              <a:off x="6962022" y="180725"/>
              <a:ext cx="1862205" cy="403875"/>
            </a:xfrm>
            <a:prstGeom prst="rect">
              <a:avLst/>
            </a:prstGeom>
            <a:noFill/>
            <a:ln>
              <a:noFill/>
            </a:ln>
          </p:spPr>
        </p:pic>
        <p:pic>
          <p:nvPicPr>
            <p:cNvPr id="124" name="Google Shape;124;p21" title="EYE_TEACH_Logo_Horizontal_Inverted_RGB_01_EXTRA_LARGE.png">
              <a:extLst>
                <a:ext uri="{FF2B5EF4-FFF2-40B4-BE49-F238E27FC236}">
                  <a16:creationId xmlns:a16="http://schemas.microsoft.com/office/drawing/2014/main" id="{1F240C81-7CB8-AF0E-949C-4C86C43DF0EB}"/>
                </a:ext>
              </a:extLst>
            </p:cNvPr>
            <p:cNvPicPr preferRelativeResize="0"/>
            <p:nvPr/>
          </p:nvPicPr>
          <p:blipFill rotWithShape="1">
            <a:blip r:embed="rId4">
              <a:alphaModFix/>
            </a:blip>
            <a:srcRect t="9" b="9"/>
            <a:stretch/>
          </p:blipFill>
          <p:spPr>
            <a:xfrm>
              <a:off x="354876" y="188802"/>
              <a:ext cx="1376476" cy="387719"/>
            </a:xfrm>
            <a:prstGeom prst="rect">
              <a:avLst/>
            </a:prstGeom>
            <a:noFill/>
            <a:ln>
              <a:noFill/>
            </a:ln>
          </p:spPr>
        </p:pic>
      </p:grpSp>
      <p:sp>
        <p:nvSpPr>
          <p:cNvPr id="19" name="object 2">
            <a:extLst>
              <a:ext uri="{FF2B5EF4-FFF2-40B4-BE49-F238E27FC236}">
                <a16:creationId xmlns:a16="http://schemas.microsoft.com/office/drawing/2014/main" id="{DEA1E578-0EB6-779D-FCDE-9B1F6D05C9C6}"/>
              </a:ext>
            </a:extLst>
          </p:cNvPr>
          <p:cNvSpPr txBox="1"/>
          <p:nvPr/>
        </p:nvSpPr>
        <p:spPr>
          <a:xfrm>
            <a:off x="384931" y="1840688"/>
            <a:ext cx="4608984" cy="2363660"/>
          </a:xfrm>
          <a:prstGeom prst="rect">
            <a:avLst/>
          </a:prstGeom>
        </p:spPr>
        <p:txBody>
          <a:bodyPr vert="horz" wrap="square" lIns="0" tIns="12700" rIns="0" bIns="0" rtlCol="0">
            <a:spAutoFit/>
          </a:bodyPr>
          <a:lstStyle/>
          <a:p>
            <a:pPr marL="287655" marR="5080" indent="-259079">
              <a:lnSpc>
                <a:spcPct val="150000"/>
              </a:lnSpc>
              <a:spcBef>
                <a:spcPts val="100"/>
              </a:spcBef>
              <a:buFont typeface="Arial"/>
              <a:buChar char="•"/>
              <a:tabLst>
                <a:tab pos="287655" algn="l"/>
                <a:tab pos="1198880" algn="l"/>
                <a:tab pos="1932305" algn="l"/>
                <a:tab pos="2700020" algn="l"/>
                <a:tab pos="3004185" algn="l"/>
                <a:tab pos="3272154" algn="l"/>
              </a:tabLst>
            </a:pPr>
            <a:r>
              <a:rPr sz="1400" spc="-10" dirty="0">
                <a:solidFill>
                  <a:srgbClr val="343B66"/>
                </a:solidFill>
                <a:latin typeface="Trebuchet MS"/>
                <a:cs typeface="Trebuchet MS"/>
              </a:rPr>
              <a:t>Research</a:t>
            </a:r>
            <a:r>
              <a:rPr sz="1400" dirty="0">
                <a:solidFill>
                  <a:srgbClr val="343B66"/>
                </a:solidFill>
                <a:latin typeface="Trebuchet MS"/>
                <a:cs typeface="Trebuchet MS"/>
              </a:rPr>
              <a:t>	</a:t>
            </a:r>
            <a:r>
              <a:rPr sz="1400" spc="-10" dirty="0">
                <a:solidFill>
                  <a:srgbClr val="343B66"/>
                </a:solidFill>
                <a:latin typeface="Trebuchet MS"/>
                <a:cs typeface="Trebuchet MS"/>
              </a:rPr>
              <a:t>project</a:t>
            </a:r>
            <a:r>
              <a:rPr sz="1400" dirty="0">
                <a:solidFill>
                  <a:srgbClr val="343B66"/>
                </a:solidFill>
                <a:latin typeface="Trebuchet MS"/>
                <a:cs typeface="Trebuchet MS"/>
              </a:rPr>
              <a:t>	</a:t>
            </a:r>
            <a:r>
              <a:rPr sz="1400" spc="-10" dirty="0">
                <a:solidFill>
                  <a:srgbClr val="343B66"/>
                </a:solidFill>
                <a:latin typeface="Trebuchet MS"/>
                <a:cs typeface="Trebuchet MS"/>
              </a:rPr>
              <a:t>located</a:t>
            </a:r>
            <a:r>
              <a:rPr sz="1400" dirty="0">
                <a:solidFill>
                  <a:srgbClr val="343B66"/>
                </a:solidFill>
                <a:latin typeface="Trebuchet MS"/>
                <a:cs typeface="Trebuchet MS"/>
              </a:rPr>
              <a:t>	</a:t>
            </a:r>
            <a:r>
              <a:rPr sz="1400" spc="-25" dirty="0">
                <a:solidFill>
                  <a:srgbClr val="343B66"/>
                </a:solidFill>
                <a:latin typeface="Trebuchet MS"/>
                <a:cs typeface="Trebuchet MS"/>
              </a:rPr>
              <a:t>in</a:t>
            </a:r>
            <a:r>
              <a:rPr sz="1400" dirty="0">
                <a:solidFill>
                  <a:srgbClr val="343B66"/>
                </a:solidFill>
                <a:latin typeface="Trebuchet MS"/>
                <a:cs typeface="Trebuchet MS"/>
              </a:rPr>
              <a:t>	</a:t>
            </a:r>
            <a:r>
              <a:rPr sz="1400" b="1" spc="-50" dirty="0">
                <a:solidFill>
                  <a:srgbClr val="343B66"/>
                </a:solidFill>
                <a:latin typeface="Trebuchet MS"/>
                <a:cs typeface="Trebuchet MS"/>
              </a:rPr>
              <a:t>9</a:t>
            </a:r>
            <a:r>
              <a:rPr sz="1400" b="1" dirty="0">
                <a:solidFill>
                  <a:srgbClr val="343B66"/>
                </a:solidFill>
                <a:latin typeface="Trebuchet MS"/>
                <a:cs typeface="Trebuchet MS"/>
              </a:rPr>
              <a:t>	</a:t>
            </a:r>
            <a:r>
              <a:rPr sz="1400" b="1" spc="-10" dirty="0">
                <a:solidFill>
                  <a:srgbClr val="343B66"/>
                </a:solidFill>
                <a:latin typeface="Trebuchet MS"/>
                <a:cs typeface="Trebuchet MS"/>
              </a:rPr>
              <a:t>European </a:t>
            </a:r>
            <a:r>
              <a:rPr sz="1400" b="1" dirty="0">
                <a:solidFill>
                  <a:srgbClr val="343B66"/>
                </a:solidFill>
                <a:latin typeface="Trebuchet MS"/>
                <a:cs typeface="Trebuchet MS"/>
              </a:rPr>
              <a:t>countries</a:t>
            </a:r>
            <a:r>
              <a:rPr sz="1400" b="1" spc="90" dirty="0">
                <a:solidFill>
                  <a:srgbClr val="343B66"/>
                </a:solidFill>
                <a:latin typeface="Trebuchet MS"/>
                <a:cs typeface="Trebuchet MS"/>
              </a:rPr>
              <a:t> </a:t>
            </a:r>
            <a:r>
              <a:rPr sz="1400" dirty="0">
                <a:solidFill>
                  <a:srgbClr val="343B66"/>
                </a:solidFill>
                <a:latin typeface="Trebuchet MS"/>
                <a:cs typeface="Trebuchet MS"/>
              </a:rPr>
              <a:t>and</a:t>
            </a:r>
            <a:r>
              <a:rPr sz="1400" spc="95" dirty="0">
                <a:solidFill>
                  <a:srgbClr val="343B66"/>
                </a:solidFill>
                <a:latin typeface="Trebuchet MS"/>
                <a:cs typeface="Trebuchet MS"/>
              </a:rPr>
              <a:t> </a:t>
            </a:r>
            <a:r>
              <a:rPr sz="1400" dirty="0">
                <a:solidFill>
                  <a:srgbClr val="343B66"/>
                </a:solidFill>
                <a:latin typeface="Trebuchet MS"/>
                <a:cs typeface="Trebuchet MS"/>
              </a:rPr>
              <a:t>funded</a:t>
            </a:r>
            <a:r>
              <a:rPr sz="1400" spc="95" dirty="0">
                <a:solidFill>
                  <a:srgbClr val="343B66"/>
                </a:solidFill>
                <a:latin typeface="Trebuchet MS"/>
                <a:cs typeface="Trebuchet MS"/>
              </a:rPr>
              <a:t> </a:t>
            </a:r>
            <a:r>
              <a:rPr sz="1400" dirty="0">
                <a:solidFill>
                  <a:srgbClr val="343B66"/>
                </a:solidFill>
                <a:latin typeface="Trebuchet MS"/>
                <a:cs typeface="Trebuchet MS"/>
              </a:rPr>
              <a:t>by</a:t>
            </a:r>
            <a:r>
              <a:rPr sz="1400" spc="95" dirty="0">
                <a:solidFill>
                  <a:srgbClr val="343B66"/>
                </a:solidFill>
                <a:latin typeface="Trebuchet MS"/>
                <a:cs typeface="Trebuchet MS"/>
              </a:rPr>
              <a:t> </a:t>
            </a:r>
            <a:r>
              <a:rPr sz="1400" dirty="0">
                <a:solidFill>
                  <a:srgbClr val="343B66"/>
                </a:solidFill>
                <a:latin typeface="Trebuchet MS"/>
                <a:cs typeface="Trebuchet MS"/>
              </a:rPr>
              <a:t>the</a:t>
            </a:r>
            <a:r>
              <a:rPr sz="1400" spc="95" dirty="0">
                <a:solidFill>
                  <a:srgbClr val="343B66"/>
                </a:solidFill>
                <a:latin typeface="Trebuchet MS"/>
                <a:cs typeface="Trebuchet MS"/>
              </a:rPr>
              <a:t> </a:t>
            </a:r>
            <a:r>
              <a:rPr sz="1400" dirty="0">
                <a:solidFill>
                  <a:srgbClr val="343B66"/>
                </a:solidFill>
                <a:latin typeface="Trebuchet MS"/>
                <a:cs typeface="Trebuchet MS"/>
              </a:rPr>
              <a:t>European</a:t>
            </a:r>
            <a:r>
              <a:rPr sz="1400" spc="95" dirty="0">
                <a:solidFill>
                  <a:srgbClr val="343B66"/>
                </a:solidFill>
                <a:latin typeface="Trebuchet MS"/>
                <a:cs typeface="Trebuchet MS"/>
              </a:rPr>
              <a:t> </a:t>
            </a:r>
            <a:r>
              <a:rPr sz="1400" spc="-10" dirty="0">
                <a:solidFill>
                  <a:srgbClr val="343B66"/>
                </a:solidFill>
                <a:latin typeface="Trebuchet MS"/>
                <a:cs typeface="Trebuchet MS"/>
              </a:rPr>
              <a:t>Union’s </a:t>
            </a:r>
            <a:r>
              <a:rPr sz="1400" dirty="0">
                <a:solidFill>
                  <a:srgbClr val="343B66"/>
                </a:solidFill>
                <a:latin typeface="Trebuchet MS"/>
                <a:cs typeface="Trebuchet MS"/>
              </a:rPr>
              <a:t>Horizon</a:t>
            </a:r>
            <a:r>
              <a:rPr sz="1400" spc="145" dirty="0">
                <a:solidFill>
                  <a:srgbClr val="343B66"/>
                </a:solidFill>
                <a:latin typeface="Trebuchet MS"/>
                <a:cs typeface="Trebuchet MS"/>
              </a:rPr>
              <a:t> </a:t>
            </a:r>
            <a:r>
              <a:rPr sz="1400" dirty="0">
                <a:solidFill>
                  <a:srgbClr val="343B66"/>
                </a:solidFill>
                <a:latin typeface="Trebuchet MS"/>
                <a:cs typeface="Trebuchet MS"/>
              </a:rPr>
              <a:t>Europe</a:t>
            </a:r>
            <a:r>
              <a:rPr sz="1400" spc="145" dirty="0">
                <a:solidFill>
                  <a:srgbClr val="343B66"/>
                </a:solidFill>
                <a:latin typeface="Trebuchet MS"/>
                <a:cs typeface="Trebuchet MS"/>
              </a:rPr>
              <a:t> </a:t>
            </a:r>
            <a:r>
              <a:rPr sz="1400" spc="-10" dirty="0">
                <a:solidFill>
                  <a:srgbClr val="343B66"/>
                </a:solidFill>
                <a:latin typeface="Trebuchet MS"/>
                <a:cs typeface="Trebuchet MS"/>
              </a:rPr>
              <a:t>Programme.</a:t>
            </a:r>
            <a:endParaRPr sz="1400" dirty="0">
              <a:latin typeface="Trebuchet MS"/>
              <a:cs typeface="Trebuchet MS"/>
            </a:endParaRPr>
          </a:p>
          <a:p>
            <a:pPr marL="287655" marR="17145" indent="-275590">
              <a:lnSpc>
                <a:spcPct val="150000"/>
              </a:lnSpc>
              <a:spcBef>
                <a:spcPts val="1000"/>
              </a:spcBef>
              <a:buChar char="•"/>
              <a:tabLst>
                <a:tab pos="287655" algn="l"/>
                <a:tab pos="1219200" algn="l"/>
                <a:tab pos="1603375" algn="l"/>
                <a:tab pos="1991995" algn="l"/>
                <a:tab pos="3025140" algn="l"/>
                <a:tab pos="3048000" algn="l"/>
              </a:tabLst>
            </a:pPr>
            <a:r>
              <a:rPr sz="1400" spc="-10" dirty="0">
                <a:solidFill>
                  <a:srgbClr val="343B66"/>
                </a:solidFill>
                <a:latin typeface="Trebuchet MS"/>
                <a:cs typeface="Trebuchet MS"/>
              </a:rPr>
              <a:t>Project</a:t>
            </a:r>
            <a:r>
              <a:rPr lang="en-US" spc="-10" dirty="0">
                <a:solidFill>
                  <a:srgbClr val="343B66"/>
                </a:solidFill>
                <a:latin typeface="Trebuchet MS"/>
                <a:cs typeface="Trebuchet MS"/>
              </a:rPr>
              <a:t> </a:t>
            </a:r>
            <a:r>
              <a:rPr sz="1400" spc="-20" dirty="0">
                <a:solidFill>
                  <a:srgbClr val="343B66"/>
                </a:solidFill>
                <a:latin typeface="Trebuchet MS"/>
                <a:cs typeface="Trebuchet MS"/>
              </a:rPr>
              <a:t>team</a:t>
            </a:r>
            <a:r>
              <a:rPr lang="en-US" spc="-20" dirty="0">
                <a:solidFill>
                  <a:srgbClr val="343B66"/>
                </a:solidFill>
                <a:latin typeface="Trebuchet MS"/>
                <a:cs typeface="Trebuchet MS"/>
              </a:rPr>
              <a:t> </a:t>
            </a:r>
            <a:r>
              <a:rPr sz="1400" spc="-10" dirty="0">
                <a:solidFill>
                  <a:srgbClr val="343B66"/>
                </a:solidFill>
                <a:latin typeface="Trebuchet MS"/>
                <a:cs typeface="Trebuchet MS"/>
              </a:rPr>
              <a:t>includes</a:t>
            </a:r>
            <a:r>
              <a:rPr lang="en-US" spc="-10" dirty="0">
                <a:solidFill>
                  <a:srgbClr val="343B66"/>
                </a:solidFill>
                <a:latin typeface="Trebuchet MS"/>
                <a:cs typeface="Trebuchet MS"/>
              </a:rPr>
              <a:t> </a:t>
            </a:r>
            <a:r>
              <a:rPr sz="1400" b="1" spc="-10" dirty="0">
                <a:solidFill>
                  <a:srgbClr val="343B66"/>
                </a:solidFill>
                <a:latin typeface="Trebuchet MS"/>
                <a:cs typeface="Trebuchet MS"/>
              </a:rPr>
              <a:t>researchers, </a:t>
            </a:r>
            <a:r>
              <a:rPr sz="1400" b="1" dirty="0">
                <a:solidFill>
                  <a:srgbClr val="343B66"/>
                </a:solidFill>
                <a:latin typeface="Trebuchet MS"/>
                <a:cs typeface="Trebuchet MS"/>
              </a:rPr>
              <a:t>practitioners</a:t>
            </a:r>
            <a:r>
              <a:rPr sz="1400" b="1" spc="250" dirty="0">
                <a:solidFill>
                  <a:srgbClr val="343B66"/>
                </a:solidFill>
                <a:latin typeface="Trebuchet MS"/>
                <a:cs typeface="Trebuchet MS"/>
              </a:rPr>
              <a:t> </a:t>
            </a:r>
            <a:r>
              <a:rPr sz="1400" b="1" dirty="0">
                <a:solidFill>
                  <a:srgbClr val="343B66"/>
                </a:solidFill>
                <a:latin typeface="Trebuchet MS"/>
                <a:cs typeface="Trebuchet MS"/>
              </a:rPr>
              <a:t>and</a:t>
            </a:r>
            <a:r>
              <a:rPr sz="1400" b="1" spc="254" dirty="0">
                <a:solidFill>
                  <a:srgbClr val="343B66"/>
                </a:solidFill>
                <a:latin typeface="Trebuchet MS"/>
                <a:cs typeface="Trebuchet MS"/>
              </a:rPr>
              <a:t> </a:t>
            </a:r>
            <a:r>
              <a:rPr sz="1400" b="1" dirty="0">
                <a:solidFill>
                  <a:srgbClr val="343B66"/>
                </a:solidFill>
                <a:latin typeface="Trebuchet MS"/>
                <a:cs typeface="Trebuchet MS"/>
              </a:rPr>
              <a:t>developers</a:t>
            </a:r>
            <a:r>
              <a:rPr sz="1400" b="1" spc="240" dirty="0">
                <a:solidFill>
                  <a:srgbClr val="343B66"/>
                </a:solidFill>
                <a:latin typeface="Trebuchet MS"/>
                <a:cs typeface="Trebuchet MS"/>
              </a:rPr>
              <a:t> </a:t>
            </a:r>
            <a:r>
              <a:rPr sz="1400" dirty="0">
                <a:solidFill>
                  <a:srgbClr val="343B66"/>
                </a:solidFill>
                <a:latin typeface="Trebuchet MS"/>
                <a:cs typeface="Trebuchet MS"/>
              </a:rPr>
              <a:t>in</a:t>
            </a:r>
            <a:r>
              <a:rPr sz="1400" spc="250" dirty="0">
                <a:solidFill>
                  <a:srgbClr val="343B66"/>
                </a:solidFill>
                <a:latin typeface="Trebuchet MS"/>
                <a:cs typeface="Trebuchet MS"/>
              </a:rPr>
              <a:t> </a:t>
            </a:r>
            <a:r>
              <a:rPr sz="1400" dirty="0">
                <a:solidFill>
                  <a:srgbClr val="343B66"/>
                </a:solidFill>
                <a:latin typeface="Trebuchet MS"/>
                <a:cs typeface="Trebuchet MS"/>
              </a:rPr>
              <a:t>the</a:t>
            </a:r>
            <a:r>
              <a:rPr sz="1400" spc="254" dirty="0">
                <a:solidFill>
                  <a:srgbClr val="343B66"/>
                </a:solidFill>
                <a:latin typeface="Trebuchet MS"/>
                <a:cs typeface="Trebuchet MS"/>
              </a:rPr>
              <a:t> </a:t>
            </a:r>
            <a:r>
              <a:rPr sz="1400" dirty="0">
                <a:solidFill>
                  <a:srgbClr val="343B66"/>
                </a:solidFill>
                <a:latin typeface="Trebuchet MS"/>
                <a:cs typeface="Trebuchet MS"/>
              </a:rPr>
              <a:t>ﬁelds</a:t>
            </a:r>
            <a:r>
              <a:rPr sz="1400" spc="254" dirty="0">
                <a:solidFill>
                  <a:srgbClr val="343B66"/>
                </a:solidFill>
                <a:latin typeface="Trebuchet MS"/>
                <a:cs typeface="Trebuchet MS"/>
              </a:rPr>
              <a:t> </a:t>
            </a:r>
            <a:r>
              <a:rPr sz="1400" spc="-25" dirty="0">
                <a:solidFill>
                  <a:srgbClr val="343B66"/>
                </a:solidFill>
                <a:latin typeface="Trebuchet MS"/>
                <a:cs typeface="Trebuchet MS"/>
              </a:rPr>
              <a:t>of </a:t>
            </a:r>
            <a:r>
              <a:rPr sz="1400" b="1" spc="-10" dirty="0">
                <a:solidFill>
                  <a:srgbClr val="343B66"/>
                </a:solidFill>
                <a:latin typeface="Trebuchet MS"/>
                <a:cs typeface="Trebuchet MS"/>
              </a:rPr>
              <a:t>education</a:t>
            </a:r>
            <a:r>
              <a:rPr sz="1400" spc="-10" dirty="0">
                <a:solidFill>
                  <a:srgbClr val="343B66"/>
                </a:solidFill>
                <a:latin typeface="Trebuchet MS"/>
                <a:cs typeface="Trebuchet MS"/>
              </a:rPr>
              <a:t>,</a:t>
            </a:r>
            <a:r>
              <a:rPr lang="en-US" spc="-10" dirty="0">
                <a:solidFill>
                  <a:srgbClr val="343B66"/>
                </a:solidFill>
                <a:latin typeface="Trebuchet MS"/>
                <a:cs typeface="Trebuchet MS"/>
              </a:rPr>
              <a:t> </a:t>
            </a:r>
            <a:r>
              <a:rPr sz="1400" b="1" spc="-10" dirty="0">
                <a:solidFill>
                  <a:srgbClr val="343B66"/>
                </a:solidFill>
                <a:latin typeface="Trebuchet MS"/>
                <a:cs typeface="Trebuchet MS"/>
              </a:rPr>
              <a:t>psychology</a:t>
            </a:r>
            <a:r>
              <a:rPr sz="1400" spc="-10" dirty="0">
                <a:solidFill>
                  <a:srgbClr val="343B66"/>
                </a:solidFill>
                <a:latin typeface="Trebuchet MS"/>
                <a:cs typeface="Trebuchet MS"/>
              </a:rPr>
              <a:t>,</a:t>
            </a:r>
            <a:r>
              <a:rPr lang="en-US" spc="-10" dirty="0">
                <a:solidFill>
                  <a:srgbClr val="343B66"/>
                </a:solidFill>
                <a:latin typeface="Trebuchet MS"/>
                <a:cs typeface="Trebuchet MS"/>
              </a:rPr>
              <a:t> </a:t>
            </a:r>
            <a:r>
              <a:rPr sz="1400" b="1" spc="-10" dirty="0">
                <a:solidFill>
                  <a:srgbClr val="343B66"/>
                </a:solidFill>
                <a:latin typeface="Trebuchet MS"/>
                <a:cs typeface="Trebuchet MS"/>
              </a:rPr>
              <a:t>educational </a:t>
            </a:r>
            <a:r>
              <a:rPr sz="1400" b="1" dirty="0">
                <a:solidFill>
                  <a:srgbClr val="343B66"/>
                </a:solidFill>
                <a:latin typeface="Trebuchet MS"/>
                <a:cs typeface="Trebuchet MS"/>
              </a:rPr>
              <a:t>technology</a:t>
            </a:r>
            <a:r>
              <a:rPr sz="1400" dirty="0">
                <a:solidFill>
                  <a:srgbClr val="343B66"/>
                </a:solidFill>
                <a:latin typeface="Trebuchet MS"/>
                <a:cs typeface="Trebuchet MS"/>
              </a:rPr>
              <a:t>,</a:t>
            </a:r>
            <a:r>
              <a:rPr lang="en-US" spc="75" dirty="0">
                <a:solidFill>
                  <a:srgbClr val="343B66"/>
                </a:solidFill>
                <a:latin typeface="Trebuchet MS"/>
                <a:cs typeface="Trebuchet MS"/>
              </a:rPr>
              <a:t> </a:t>
            </a:r>
            <a:r>
              <a:rPr sz="1400" b="1" spc="-10" dirty="0">
                <a:solidFill>
                  <a:srgbClr val="343B66"/>
                </a:solidFill>
                <a:latin typeface="Trebuchet MS"/>
                <a:cs typeface="Trebuchet MS"/>
              </a:rPr>
              <a:t>artiﬁcial</a:t>
            </a:r>
            <a:r>
              <a:rPr lang="en-US" b="1" spc="75" dirty="0">
                <a:solidFill>
                  <a:srgbClr val="343B66"/>
                </a:solidFill>
                <a:latin typeface="Trebuchet MS"/>
                <a:cs typeface="Trebuchet MS"/>
              </a:rPr>
              <a:t> </a:t>
            </a:r>
            <a:r>
              <a:rPr sz="1400" b="1" spc="-10" dirty="0">
                <a:solidFill>
                  <a:srgbClr val="343B66"/>
                </a:solidFill>
                <a:latin typeface="Trebuchet MS"/>
                <a:cs typeface="Trebuchet MS"/>
              </a:rPr>
              <a:t>intelligence</a:t>
            </a:r>
            <a:r>
              <a:rPr sz="1400" spc="-10" dirty="0">
                <a:solidFill>
                  <a:srgbClr val="343B66"/>
                </a:solidFill>
                <a:latin typeface="Trebuchet MS"/>
                <a:cs typeface="Trebuchet MS"/>
              </a:rPr>
              <a:t>,</a:t>
            </a:r>
            <a:r>
              <a:rPr sz="1400" spc="80" dirty="0">
                <a:solidFill>
                  <a:srgbClr val="343B66"/>
                </a:solidFill>
                <a:latin typeface="Trebuchet MS"/>
                <a:cs typeface="Trebuchet MS"/>
              </a:rPr>
              <a:t> </a:t>
            </a:r>
            <a:r>
              <a:rPr sz="1400" b="1" dirty="0">
                <a:solidFill>
                  <a:srgbClr val="343B66"/>
                </a:solidFill>
                <a:latin typeface="Trebuchet MS"/>
                <a:cs typeface="Trebuchet MS"/>
              </a:rPr>
              <a:t>ethics</a:t>
            </a:r>
            <a:r>
              <a:rPr sz="1400" dirty="0">
                <a:solidFill>
                  <a:srgbClr val="343B66"/>
                </a:solidFill>
                <a:latin typeface="Trebuchet MS"/>
                <a:cs typeface="Trebuchet MS"/>
              </a:rPr>
              <a:t>,</a:t>
            </a:r>
            <a:r>
              <a:rPr sz="1400" spc="75" dirty="0">
                <a:solidFill>
                  <a:srgbClr val="343B66"/>
                </a:solidFill>
                <a:latin typeface="Trebuchet MS"/>
                <a:cs typeface="Trebuchet MS"/>
              </a:rPr>
              <a:t> </a:t>
            </a:r>
            <a:r>
              <a:rPr sz="1400" spc="-25" dirty="0">
                <a:solidFill>
                  <a:srgbClr val="343B66"/>
                </a:solidFill>
                <a:latin typeface="Trebuchet MS"/>
                <a:cs typeface="Trebuchet MS"/>
              </a:rPr>
              <a:t>and </a:t>
            </a:r>
            <a:r>
              <a:rPr sz="1400" b="1" spc="-10" dirty="0">
                <a:solidFill>
                  <a:srgbClr val="343B66"/>
                </a:solidFill>
                <a:latin typeface="Trebuchet MS"/>
                <a:cs typeface="Trebuchet MS"/>
              </a:rPr>
              <a:t>communication</a:t>
            </a:r>
            <a:r>
              <a:rPr sz="1400" spc="-10" dirty="0">
                <a:solidFill>
                  <a:srgbClr val="343B66"/>
                </a:solidFill>
                <a:latin typeface="Trebuchet MS"/>
                <a:cs typeface="Trebuchet MS"/>
              </a:rPr>
              <a:t>.</a:t>
            </a:r>
            <a:endParaRPr sz="1400" dirty="0">
              <a:latin typeface="Trebuchet MS"/>
              <a:cs typeface="Trebuchet MS"/>
            </a:endParaRPr>
          </a:p>
        </p:txBody>
      </p:sp>
      <p:sp>
        <p:nvSpPr>
          <p:cNvPr id="20" name="object 3">
            <a:extLst>
              <a:ext uri="{FF2B5EF4-FFF2-40B4-BE49-F238E27FC236}">
                <a16:creationId xmlns:a16="http://schemas.microsoft.com/office/drawing/2014/main" id="{C831CEE3-6589-D71F-37DF-928F5C8EE7DD}"/>
              </a:ext>
            </a:extLst>
          </p:cNvPr>
          <p:cNvSpPr txBox="1">
            <a:spLocks/>
          </p:cNvSpPr>
          <p:nvPr/>
        </p:nvSpPr>
        <p:spPr>
          <a:xfrm>
            <a:off x="374575" y="1318321"/>
            <a:ext cx="4116070" cy="360680"/>
          </a:xfrm>
          <a:prstGeom prst="rect">
            <a:avLst/>
          </a:prstGeom>
        </p:spPr>
        <p:txBody>
          <a:bodyPr vert="horz" wrap="square" lIns="0" tIns="12700" rIns="0" b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2700">
              <a:spcBef>
                <a:spcPts val="100"/>
              </a:spcBef>
            </a:pPr>
            <a:r>
              <a:rPr lang="en-US" sz="2200" spc="75"/>
              <a:t>Who</a:t>
            </a:r>
            <a:r>
              <a:rPr lang="en-US" sz="2200" spc="-110"/>
              <a:t> </a:t>
            </a:r>
            <a:r>
              <a:rPr lang="en-US" sz="2200" spc="55"/>
              <a:t>is</a:t>
            </a:r>
            <a:r>
              <a:rPr lang="en-US" sz="2200" spc="-110"/>
              <a:t> </a:t>
            </a:r>
            <a:r>
              <a:rPr lang="en-US" sz="2200"/>
              <a:t>involved</a:t>
            </a:r>
            <a:r>
              <a:rPr lang="en-US" sz="2200" spc="-110"/>
              <a:t> </a:t>
            </a:r>
            <a:r>
              <a:rPr lang="en-US" sz="2200"/>
              <a:t>in</a:t>
            </a:r>
            <a:r>
              <a:rPr lang="en-US" sz="2200" spc="-110"/>
              <a:t> </a:t>
            </a:r>
            <a:r>
              <a:rPr lang="en-US" sz="2200"/>
              <a:t>EYE-</a:t>
            </a:r>
            <a:r>
              <a:rPr lang="en-US" sz="2200" spc="-10"/>
              <a:t>TEACH?</a:t>
            </a:r>
            <a:endParaRPr lang="en-US" sz="2200"/>
          </a:p>
        </p:txBody>
      </p:sp>
      <p:grpSp>
        <p:nvGrpSpPr>
          <p:cNvPr id="21" name="object 8">
            <a:extLst>
              <a:ext uri="{FF2B5EF4-FFF2-40B4-BE49-F238E27FC236}">
                <a16:creationId xmlns:a16="http://schemas.microsoft.com/office/drawing/2014/main" id="{0C99DDA6-41A3-2C58-20DE-AEE9375C4B72}"/>
              </a:ext>
            </a:extLst>
          </p:cNvPr>
          <p:cNvGrpSpPr/>
          <p:nvPr/>
        </p:nvGrpSpPr>
        <p:grpSpPr>
          <a:xfrm>
            <a:off x="5273994" y="3148038"/>
            <a:ext cx="3503929" cy="1346835"/>
            <a:chOff x="5273994" y="3148038"/>
            <a:chExt cx="3503929" cy="1346835"/>
          </a:xfrm>
        </p:grpSpPr>
        <p:pic>
          <p:nvPicPr>
            <p:cNvPr id="22" name="object 9">
              <a:extLst>
                <a:ext uri="{FF2B5EF4-FFF2-40B4-BE49-F238E27FC236}">
                  <a16:creationId xmlns:a16="http://schemas.microsoft.com/office/drawing/2014/main" id="{6DD982D1-6CDA-A5ED-9E77-F0066C58EB4E}"/>
                </a:ext>
              </a:extLst>
            </p:cNvPr>
            <p:cNvPicPr/>
            <p:nvPr/>
          </p:nvPicPr>
          <p:blipFill>
            <a:blip r:embed="rId5" cstate="print"/>
            <a:stretch>
              <a:fillRect/>
            </a:stretch>
          </p:blipFill>
          <p:spPr>
            <a:xfrm>
              <a:off x="5593126" y="4057440"/>
              <a:ext cx="666980" cy="425931"/>
            </a:xfrm>
            <a:prstGeom prst="rect">
              <a:avLst/>
            </a:prstGeom>
          </p:spPr>
        </p:pic>
        <p:pic>
          <p:nvPicPr>
            <p:cNvPr id="23" name="object 10">
              <a:extLst>
                <a:ext uri="{FF2B5EF4-FFF2-40B4-BE49-F238E27FC236}">
                  <a16:creationId xmlns:a16="http://schemas.microsoft.com/office/drawing/2014/main" id="{31C8C373-E0E4-2012-E693-67A9E037E1BB}"/>
                </a:ext>
              </a:extLst>
            </p:cNvPr>
            <p:cNvPicPr/>
            <p:nvPr/>
          </p:nvPicPr>
          <p:blipFill>
            <a:blip r:embed="rId6" cstate="print"/>
            <a:stretch>
              <a:fillRect/>
            </a:stretch>
          </p:blipFill>
          <p:spPr>
            <a:xfrm>
              <a:off x="5408236" y="3663801"/>
              <a:ext cx="1131949" cy="405163"/>
            </a:xfrm>
            <a:prstGeom prst="rect">
              <a:avLst/>
            </a:prstGeom>
          </p:spPr>
        </p:pic>
        <p:pic>
          <p:nvPicPr>
            <p:cNvPr id="24" name="object 11">
              <a:extLst>
                <a:ext uri="{FF2B5EF4-FFF2-40B4-BE49-F238E27FC236}">
                  <a16:creationId xmlns:a16="http://schemas.microsoft.com/office/drawing/2014/main" id="{DF62AECA-A2AF-C601-A691-237A454B9CAB}"/>
                </a:ext>
              </a:extLst>
            </p:cNvPr>
            <p:cNvPicPr/>
            <p:nvPr/>
          </p:nvPicPr>
          <p:blipFill>
            <a:blip r:embed="rId7" cstate="print"/>
            <a:stretch>
              <a:fillRect/>
            </a:stretch>
          </p:blipFill>
          <p:spPr>
            <a:xfrm>
              <a:off x="6424559" y="4166317"/>
              <a:ext cx="1214046" cy="327992"/>
            </a:xfrm>
            <a:prstGeom prst="rect">
              <a:avLst/>
            </a:prstGeom>
          </p:spPr>
        </p:pic>
        <p:pic>
          <p:nvPicPr>
            <p:cNvPr id="25" name="object 12">
              <a:extLst>
                <a:ext uri="{FF2B5EF4-FFF2-40B4-BE49-F238E27FC236}">
                  <a16:creationId xmlns:a16="http://schemas.microsoft.com/office/drawing/2014/main" id="{11EA769C-ADD0-7D26-274C-8BA3ACBDBD0C}"/>
                </a:ext>
              </a:extLst>
            </p:cNvPr>
            <p:cNvPicPr/>
            <p:nvPr/>
          </p:nvPicPr>
          <p:blipFill>
            <a:blip r:embed="rId8" cstate="print"/>
            <a:stretch>
              <a:fillRect/>
            </a:stretch>
          </p:blipFill>
          <p:spPr>
            <a:xfrm>
              <a:off x="7472516" y="3710256"/>
              <a:ext cx="1305248" cy="300181"/>
            </a:xfrm>
            <a:prstGeom prst="rect">
              <a:avLst/>
            </a:prstGeom>
          </p:spPr>
        </p:pic>
        <p:pic>
          <p:nvPicPr>
            <p:cNvPr id="26" name="object 13">
              <a:extLst>
                <a:ext uri="{FF2B5EF4-FFF2-40B4-BE49-F238E27FC236}">
                  <a16:creationId xmlns:a16="http://schemas.microsoft.com/office/drawing/2014/main" id="{C15FC998-09F9-A784-1E60-EAA0C4A1DBC7}"/>
                </a:ext>
              </a:extLst>
            </p:cNvPr>
            <p:cNvPicPr/>
            <p:nvPr/>
          </p:nvPicPr>
          <p:blipFill>
            <a:blip r:embed="rId9" cstate="print"/>
            <a:stretch>
              <a:fillRect/>
            </a:stretch>
          </p:blipFill>
          <p:spPr>
            <a:xfrm>
              <a:off x="5273994" y="3148038"/>
              <a:ext cx="1305250" cy="529517"/>
            </a:xfrm>
            <a:prstGeom prst="rect">
              <a:avLst/>
            </a:prstGeom>
          </p:spPr>
        </p:pic>
        <p:pic>
          <p:nvPicPr>
            <p:cNvPr id="27" name="object 14">
              <a:extLst>
                <a:ext uri="{FF2B5EF4-FFF2-40B4-BE49-F238E27FC236}">
                  <a16:creationId xmlns:a16="http://schemas.microsoft.com/office/drawing/2014/main" id="{870B6508-7CCA-7026-CE1A-C6F5B26D93D7}"/>
                </a:ext>
              </a:extLst>
            </p:cNvPr>
            <p:cNvPicPr/>
            <p:nvPr/>
          </p:nvPicPr>
          <p:blipFill>
            <a:blip r:embed="rId10" cstate="print"/>
            <a:stretch>
              <a:fillRect/>
            </a:stretch>
          </p:blipFill>
          <p:spPr>
            <a:xfrm>
              <a:off x="6745081" y="3232527"/>
              <a:ext cx="565586" cy="565583"/>
            </a:xfrm>
            <a:prstGeom prst="rect">
              <a:avLst/>
            </a:prstGeom>
          </p:spPr>
        </p:pic>
        <p:pic>
          <p:nvPicPr>
            <p:cNvPr id="28" name="object 15">
              <a:extLst>
                <a:ext uri="{FF2B5EF4-FFF2-40B4-BE49-F238E27FC236}">
                  <a16:creationId xmlns:a16="http://schemas.microsoft.com/office/drawing/2014/main" id="{FEB4D3A8-DC39-EFF7-AEE0-7BD85ABE39A0}"/>
                </a:ext>
              </a:extLst>
            </p:cNvPr>
            <p:cNvPicPr/>
            <p:nvPr/>
          </p:nvPicPr>
          <p:blipFill>
            <a:blip r:embed="rId11" cstate="print"/>
            <a:stretch>
              <a:fillRect/>
            </a:stretch>
          </p:blipFill>
          <p:spPr>
            <a:xfrm>
              <a:off x="7640943" y="3274243"/>
              <a:ext cx="1050174" cy="300184"/>
            </a:xfrm>
            <a:prstGeom prst="rect">
              <a:avLst/>
            </a:prstGeom>
          </p:spPr>
        </p:pic>
      </p:grpSp>
      <p:pic>
        <p:nvPicPr>
          <p:cNvPr id="29" name="object 16">
            <a:extLst>
              <a:ext uri="{FF2B5EF4-FFF2-40B4-BE49-F238E27FC236}">
                <a16:creationId xmlns:a16="http://schemas.microsoft.com/office/drawing/2014/main" id="{28CCACC5-6A71-8BCF-F3D7-FDB72B843AD9}"/>
              </a:ext>
            </a:extLst>
          </p:cNvPr>
          <p:cNvPicPr/>
          <p:nvPr/>
        </p:nvPicPr>
        <p:blipFill>
          <a:blip r:embed="rId12" cstate="print"/>
          <a:stretch>
            <a:fillRect/>
          </a:stretch>
        </p:blipFill>
        <p:spPr>
          <a:xfrm>
            <a:off x="7817491" y="4153515"/>
            <a:ext cx="638744" cy="326687"/>
          </a:xfrm>
          <a:prstGeom prst="rect">
            <a:avLst/>
          </a:prstGeom>
        </p:spPr>
      </p:pic>
      <p:pic>
        <p:nvPicPr>
          <p:cNvPr id="30" name="object 17">
            <a:extLst>
              <a:ext uri="{FF2B5EF4-FFF2-40B4-BE49-F238E27FC236}">
                <a16:creationId xmlns:a16="http://schemas.microsoft.com/office/drawing/2014/main" id="{9DC8E358-0BE4-08B4-BC6A-B172B427D967}"/>
              </a:ext>
            </a:extLst>
          </p:cNvPr>
          <p:cNvPicPr/>
          <p:nvPr/>
        </p:nvPicPr>
        <p:blipFill>
          <a:blip r:embed="rId13" cstate="print"/>
          <a:stretch>
            <a:fillRect/>
          </a:stretch>
        </p:blipFill>
        <p:spPr>
          <a:xfrm>
            <a:off x="6720483" y="4651073"/>
            <a:ext cx="1131948" cy="243434"/>
          </a:xfrm>
          <a:prstGeom prst="rect">
            <a:avLst/>
          </a:prstGeom>
        </p:spPr>
      </p:pic>
      <p:pic>
        <p:nvPicPr>
          <p:cNvPr id="31" name="object 18">
            <a:extLst>
              <a:ext uri="{FF2B5EF4-FFF2-40B4-BE49-F238E27FC236}">
                <a16:creationId xmlns:a16="http://schemas.microsoft.com/office/drawing/2014/main" id="{BD78E689-E3B8-DB15-B269-2F790BB918CB}"/>
              </a:ext>
            </a:extLst>
          </p:cNvPr>
          <p:cNvPicPr/>
          <p:nvPr/>
        </p:nvPicPr>
        <p:blipFill>
          <a:blip r:embed="rId14" cstate="print"/>
          <a:stretch>
            <a:fillRect/>
          </a:stretch>
        </p:blipFill>
        <p:spPr>
          <a:xfrm>
            <a:off x="5225352" y="4664017"/>
            <a:ext cx="1305251" cy="217540"/>
          </a:xfrm>
          <a:prstGeom prst="rect">
            <a:avLst/>
          </a:prstGeom>
        </p:spPr>
      </p:pic>
      <p:pic>
        <p:nvPicPr>
          <p:cNvPr id="96" name="object 19">
            <a:extLst>
              <a:ext uri="{FF2B5EF4-FFF2-40B4-BE49-F238E27FC236}">
                <a16:creationId xmlns:a16="http://schemas.microsoft.com/office/drawing/2014/main" id="{99341B5E-6CEC-028B-519E-A5FFE11343F6}"/>
              </a:ext>
            </a:extLst>
          </p:cNvPr>
          <p:cNvPicPr/>
          <p:nvPr/>
        </p:nvPicPr>
        <p:blipFill>
          <a:blip r:embed="rId15" cstate="print"/>
          <a:stretch>
            <a:fillRect/>
          </a:stretch>
        </p:blipFill>
        <p:spPr>
          <a:xfrm>
            <a:off x="8042306" y="4664016"/>
            <a:ext cx="718399" cy="217541"/>
          </a:xfrm>
          <a:prstGeom prst="rect">
            <a:avLst/>
          </a:prstGeom>
        </p:spPr>
      </p:pic>
      <p:grpSp>
        <p:nvGrpSpPr>
          <p:cNvPr id="97" name="object 20">
            <a:extLst>
              <a:ext uri="{FF2B5EF4-FFF2-40B4-BE49-F238E27FC236}">
                <a16:creationId xmlns:a16="http://schemas.microsoft.com/office/drawing/2014/main" id="{81FDBC98-B248-046C-2756-FA88D16ECC77}"/>
              </a:ext>
            </a:extLst>
          </p:cNvPr>
          <p:cNvGrpSpPr/>
          <p:nvPr/>
        </p:nvGrpSpPr>
        <p:grpSpPr>
          <a:xfrm>
            <a:off x="5309043" y="999324"/>
            <a:ext cx="3384550" cy="2027555"/>
            <a:chOff x="5309043" y="999324"/>
            <a:chExt cx="3384550" cy="2027555"/>
          </a:xfrm>
        </p:grpSpPr>
        <p:pic>
          <p:nvPicPr>
            <p:cNvPr id="98" name="object 21">
              <a:extLst>
                <a:ext uri="{FF2B5EF4-FFF2-40B4-BE49-F238E27FC236}">
                  <a16:creationId xmlns:a16="http://schemas.microsoft.com/office/drawing/2014/main" id="{21294771-1934-D209-97C9-C50A255770D7}"/>
                </a:ext>
              </a:extLst>
            </p:cNvPr>
            <p:cNvPicPr/>
            <p:nvPr/>
          </p:nvPicPr>
          <p:blipFill>
            <a:blip r:embed="rId16" cstate="print"/>
            <a:stretch>
              <a:fillRect/>
            </a:stretch>
          </p:blipFill>
          <p:spPr>
            <a:xfrm>
              <a:off x="5318568" y="1008849"/>
              <a:ext cx="3365399" cy="2007899"/>
            </a:xfrm>
            <a:prstGeom prst="rect">
              <a:avLst/>
            </a:prstGeom>
          </p:spPr>
        </p:pic>
        <p:sp>
          <p:nvSpPr>
            <p:cNvPr id="99" name="object 22">
              <a:extLst>
                <a:ext uri="{FF2B5EF4-FFF2-40B4-BE49-F238E27FC236}">
                  <a16:creationId xmlns:a16="http://schemas.microsoft.com/office/drawing/2014/main" id="{3CC7E6C5-8D2E-5C61-F2CD-98105FE00E69}"/>
                </a:ext>
              </a:extLst>
            </p:cNvPr>
            <p:cNvSpPr/>
            <p:nvPr/>
          </p:nvSpPr>
          <p:spPr>
            <a:xfrm>
              <a:off x="5313805" y="1004087"/>
              <a:ext cx="3375025" cy="2018030"/>
            </a:xfrm>
            <a:custGeom>
              <a:avLst/>
              <a:gdLst/>
              <a:ahLst/>
              <a:cxnLst/>
              <a:rect l="l" t="t" r="r" b="b"/>
              <a:pathLst>
                <a:path w="3375025" h="2018030">
                  <a:moveTo>
                    <a:pt x="0" y="336244"/>
                  </a:moveTo>
                  <a:lnTo>
                    <a:pt x="3638" y="286556"/>
                  </a:lnTo>
                  <a:lnTo>
                    <a:pt x="14209" y="239132"/>
                  </a:lnTo>
                  <a:lnTo>
                    <a:pt x="31191" y="194492"/>
                  </a:lnTo>
                  <a:lnTo>
                    <a:pt x="54067" y="153155"/>
                  </a:lnTo>
                  <a:lnTo>
                    <a:pt x="82317" y="115643"/>
                  </a:lnTo>
                  <a:lnTo>
                    <a:pt x="115423" y="82475"/>
                  </a:lnTo>
                  <a:lnTo>
                    <a:pt x="152863" y="54171"/>
                  </a:lnTo>
                  <a:lnTo>
                    <a:pt x="194121" y="31251"/>
                  </a:lnTo>
                  <a:lnTo>
                    <a:pt x="238677" y="14236"/>
                  </a:lnTo>
                  <a:lnTo>
                    <a:pt x="286010" y="3645"/>
                  </a:lnTo>
                  <a:lnTo>
                    <a:pt x="335603" y="0"/>
                  </a:lnTo>
                  <a:lnTo>
                    <a:pt x="3039320" y="0"/>
                  </a:lnTo>
                  <a:lnTo>
                    <a:pt x="3092137" y="4188"/>
                  </a:lnTo>
                  <a:lnTo>
                    <a:pt x="3143178" y="16505"/>
                  </a:lnTo>
                  <a:lnTo>
                    <a:pt x="3191541" y="36576"/>
                  </a:lnTo>
                  <a:lnTo>
                    <a:pt x="3236325" y="64027"/>
                  </a:lnTo>
                  <a:lnTo>
                    <a:pt x="3276628" y="98483"/>
                  </a:lnTo>
                  <a:lnTo>
                    <a:pt x="3311019" y="138864"/>
                  </a:lnTo>
                  <a:lnTo>
                    <a:pt x="3338418" y="183733"/>
                  </a:lnTo>
                  <a:lnTo>
                    <a:pt x="3358450" y="232188"/>
                  </a:lnTo>
                  <a:lnTo>
                    <a:pt x="3370744" y="283326"/>
                  </a:lnTo>
                  <a:lnTo>
                    <a:pt x="3374924" y="336244"/>
                  </a:lnTo>
                  <a:lnTo>
                    <a:pt x="3374924" y="1681180"/>
                  </a:lnTo>
                  <a:lnTo>
                    <a:pt x="3371285" y="1730868"/>
                  </a:lnTo>
                  <a:lnTo>
                    <a:pt x="3360715" y="1778292"/>
                  </a:lnTo>
                  <a:lnTo>
                    <a:pt x="3343732" y="1822932"/>
                  </a:lnTo>
                  <a:lnTo>
                    <a:pt x="3320856" y="1864269"/>
                  </a:lnTo>
                  <a:lnTo>
                    <a:pt x="3292606" y="1901781"/>
                  </a:lnTo>
                  <a:lnTo>
                    <a:pt x="3259501" y="1934949"/>
                  </a:lnTo>
                  <a:lnTo>
                    <a:pt x="3222060" y="1963253"/>
                  </a:lnTo>
                  <a:lnTo>
                    <a:pt x="3180803" y="1986173"/>
                  </a:lnTo>
                  <a:lnTo>
                    <a:pt x="3136247" y="2003188"/>
                  </a:lnTo>
                  <a:lnTo>
                    <a:pt x="3088913" y="2013779"/>
                  </a:lnTo>
                  <a:lnTo>
                    <a:pt x="3039320" y="2017424"/>
                  </a:lnTo>
                  <a:lnTo>
                    <a:pt x="335603" y="2017424"/>
                  </a:lnTo>
                  <a:lnTo>
                    <a:pt x="286010" y="2013779"/>
                  </a:lnTo>
                  <a:lnTo>
                    <a:pt x="238677" y="2003188"/>
                  </a:lnTo>
                  <a:lnTo>
                    <a:pt x="194121" y="1986173"/>
                  </a:lnTo>
                  <a:lnTo>
                    <a:pt x="152863" y="1963253"/>
                  </a:lnTo>
                  <a:lnTo>
                    <a:pt x="115423" y="1934949"/>
                  </a:lnTo>
                  <a:lnTo>
                    <a:pt x="82317" y="1901781"/>
                  </a:lnTo>
                  <a:lnTo>
                    <a:pt x="54067" y="1864269"/>
                  </a:lnTo>
                  <a:lnTo>
                    <a:pt x="31191" y="1822932"/>
                  </a:lnTo>
                  <a:lnTo>
                    <a:pt x="14209" y="1778292"/>
                  </a:lnTo>
                  <a:lnTo>
                    <a:pt x="3638" y="1730868"/>
                  </a:lnTo>
                  <a:lnTo>
                    <a:pt x="0" y="1681180"/>
                  </a:lnTo>
                  <a:lnTo>
                    <a:pt x="0" y="336244"/>
                  </a:lnTo>
                  <a:close/>
                </a:path>
              </a:pathLst>
            </a:custGeom>
            <a:ln w="9524">
              <a:solidFill>
                <a:srgbClr val="805FB6"/>
              </a:solidFill>
            </a:ln>
          </p:spPr>
          <p:txBody>
            <a:bodyPr wrap="square" lIns="0" tIns="0" rIns="0" bIns="0" rtlCol="0"/>
            <a:lstStyle/>
            <a:p>
              <a:endParaRPr/>
            </a:p>
          </p:txBody>
        </p:sp>
      </p:grpSp>
    </p:spTree>
    <p:extLst>
      <p:ext uri="{BB962C8B-B14F-4D97-AF65-F5344CB8AC3E}">
        <p14:creationId xmlns:p14="http://schemas.microsoft.com/office/powerpoint/2010/main" val="18814782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8">
          <a:extLst>
            <a:ext uri="{FF2B5EF4-FFF2-40B4-BE49-F238E27FC236}">
              <a16:creationId xmlns:a16="http://schemas.microsoft.com/office/drawing/2014/main" id="{3E007758-EB07-A073-281C-7F18C2F0C4AB}"/>
            </a:ext>
          </a:extLst>
        </p:cNvPr>
        <p:cNvGrpSpPr/>
        <p:nvPr/>
      </p:nvGrpSpPr>
      <p:grpSpPr>
        <a:xfrm>
          <a:off x="0" y="0"/>
          <a:ext cx="0" cy="0"/>
          <a:chOff x="0" y="0"/>
          <a:chExt cx="0" cy="0"/>
        </a:xfrm>
      </p:grpSpPr>
      <p:grpSp>
        <p:nvGrpSpPr>
          <p:cNvPr id="121" name="Google Shape;121;p21">
            <a:extLst>
              <a:ext uri="{FF2B5EF4-FFF2-40B4-BE49-F238E27FC236}">
                <a16:creationId xmlns:a16="http://schemas.microsoft.com/office/drawing/2014/main" id="{9490381E-BF55-3F4C-CA44-8061D00901C3}"/>
              </a:ext>
            </a:extLst>
          </p:cNvPr>
          <p:cNvGrpSpPr/>
          <p:nvPr/>
        </p:nvGrpSpPr>
        <p:grpSpPr>
          <a:xfrm>
            <a:off x="-75" y="0"/>
            <a:ext cx="9144000" cy="784200"/>
            <a:chOff x="-75" y="0"/>
            <a:chExt cx="9144000" cy="784200"/>
          </a:xfrm>
        </p:grpSpPr>
        <p:sp>
          <p:nvSpPr>
            <p:cNvPr id="122" name="Google Shape;122;p21">
              <a:extLst>
                <a:ext uri="{FF2B5EF4-FFF2-40B4-BE49-F238E27FC236}">
                  <a16:creationId xmlns:a16="http://schemas.microsoft.com/office/drawing/2014/main" id="{7D3F2F68-E4AB-FDC7-51F8-53DEB625F66D}"/>
                </a:ext>
              </a:extLst>
            </p:cNvPr>
            <p:cNvSpPr/>
            <p:nvPr/>
          </p:nvSpPr>
          <p:spPr>
            <a:xfrm>
              <a:off x="-75" y="0"/>
              <a:ext cx="9144000" cy="784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23" name="Google Shape;123;p21">
              <a:extLst>
                <a:ext uri="{FF2B5EF4-FFF2-40B4-BE49-F238E27FC236}">
                  <a16:creationId xmlns:a16="http://schemas.microsoft.com/office/drawing/2014/main" id="{6AD94960-745B-E6DF-5FCB-1AEA54FE82AA}"/>
                </a:ext>
              </a:extLst>
            </p:cNvPr>
            <p:cNvPicPr preferRelativeResize="0"/>
            <p:nvPr/>
          </p:nvPicPr>
          <p:blipFill rotWithShape="1">
            <a:blip r:embed="rId3">
              <a:alphaModFix/>
            </a:blip>
            <a:srcRect t="1295" b="1295"/>
            <a:stretch/>
          </p:blipFill>
          <p:spPr>
            <a:xfrm>
              <a:off x="6962022" y="180725"/>
              <a:ext cx="1862205" cy="403875"/>
            </a:xfrm>
            <a:prstGeom prst="rect">
              <a:avLst/>
            </a:prstGeom>
            <a:noFill/>
            <a:ln>
              <a:noFill/>
            </a:ln>
          </p:spPr>
        </p:pic>
        <p:pic>
          <p:nvPicPr>
            <p:cNvPr id="124" name="Google Shape;124;p21" title="EYE_TEACH_Logo_Horizontal_Inverted_RGB_01_EXTRA_LARGE.png">
              <a:extLst>
                <a:ext uri="{FF2B5EF4-FFF2-40B4-BE49-F238E27FC236}">
                  <a16:creationId xmlns:a16="http://schemas.microsoft.com/office/drawing/2014/main" id="{06DDA256-A5A2-28B6-5BB8-B6EEFDC56399}"/>
                </a:ext>
              </a:extLst>
            </p:cNvPr>
            <p:cNvPicPr preferRelativeResize="0"/>
            <p:nvPr/>
          </p:nvPicPr>
          <p:blipFill rotWithShape="1">
            <a:blip r:embed="rId4">
              <a:alphaModFix/>
            </a:blip>
            <a:srcRect t="9" b="9"/>
            <a:stretch/>
          </p:blipFill>
          <p:spPr>
            <a:xfrm>
              <a:off x="354876" y="188802"/>
              <a:ext cx="1376476" cy="387719"/>
            </a:xfrm>
            <a:prstGeom prst="rect">
              <a:avLst/>
            </a:prstGeom>
            <a:noFill/>
            <a:ln>
              <a:noFill/>
            </a:ln>
          </p:spPr>
        </p:pic>
      </p:grpSp>
      <p:pic>
        <p:nvPicPr>
          <p:cNvPr id="4" name="Imagen 3">
            <a:extLst>
              <a:ext uri="{FF2B5EF4-FFF2-40B4-BE49-F238E27FC236}">
                <a16:creationId xmlns:a16="http://schemas.microsoft.com/office/drawing/2014/main" id="{209F0AC4-1F88-BA06-3D91-E94C2A2B417F}"/>
              </a:ext>
            </a:extLst>
          </p:cNvPr>
          <p:cNvPicPr>
            <a:picLocks noChangeAspect="1"/>
          </p:cNvPicPr>
          <p:nvPr/>
        </p:nvPicPr>
        <p:blipFill>
          <a:blip r:embed="rId5"/>
          <a:stretch>
            <a:fillRect/>
          </a:stretch>
        </p:blipFill>
        <p:spPr>
          <a:xfrm>
            <a:off x="3235" y="7998"/>
            <a:ext cx="9137530" cy="5138288"/>
          </a:xfrm>
          <a:prstGeom prst="rect">
            <a:avLst/>
          </a:prstGeom>
        </p:spPr>
      </p:pic>
    </p:spTree>
    <p:extLst>
      <p:ext uri="{BB962C8B-B14F-4D97-AF65-F5344CB8AC3E}">
        <p14:creationId xmlns:p14="http://schemas.microsoft.com/office/powerpoint/2010/main" val="42415392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Shape 118">
          <a:extLst>
            <a:ext uri="{FF2B5EF4-FFF2-40B4-BE49-F238E27FC236}">
              <a16:creationId xmlns:a16="http://schemas.microsoft.com/office/drawing/2014/main" id="{DCE29B27-16D0-0756-ED8B-86870C83E109}"/>
            </a:ext>
          </a:extLst>
        </p:cNvPr>
        <p:cNvGrpSpPr/>
        <p:nvPr/>
      </p:nvGrpSpPr>
      <p:grpSpPr>
        <a:xfrm>
          <a:off x="0" y="0"/>
          <a:ext cx="0" cy="0"/>
          <a:chOff x="0" y="0"/>
          <a:chExt cx="0" cy="0"/>
        </a:xfrm>
      </p:grpSpPr>
      <p:grpSp>
        <p:nvGrpSpPr>
          <p:cNvPr id="121" name="Google Shape;121;p21">
            <a:extLst>
              <a:ext uri="{FF2B5EF4-FFF2-40B4-BE49-F238E27FC236}">
                <a16:creationId xmlns:a16="http://schemas.microsoft.com/office/drawing/2014/main" id="{5EC34D27-11DD-41A2-A97A-FAA576661B33}"/>
              </a:ext>
            </a:extLst>
          </p:cNvPr>
          <p:cNvGrpSpPr/>
          <p:nvPr/>
        </p:nvGrpSpPr>
        <p:grpSpPr>
          <a:xfrm>
            <a:off x="-75" y="0"/>
            <a:ext cx="9144000" cy="784200"/>
            <a:chOff x="-75" y="0"/>
            <a:chExt cx="9144000" cy="784200"/>
          </a:xfrm>
        </p:grpSpPr>
        <p:sp>
          <p:nvSpPr>
            <p:cNvPr id="122" name="Google Shape;122;p21">
              <a:extLst>
                <a:ext uri="{FF2B5EF4-FFF2-40B4-BE49-F238E27FC236}">
                  <a16:creationId xmlns:a16="http://schemas.microsoft.com/office/drawing/2014/main" id="{19D29479-D9DF-57F6-D711-3E976B9E764C}"/>
                </a:ext>
              </a:extLst>
            </p:cNvPr>
            <p:cNvSpPr/>
            <p:nvPr/>
          </p:nvSpPr>
          <p:spPr>
            <a:xfrm>
              <a:off x="-75" y="0"/>
              <a:ext cx="9144000" cy="784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23" name="Google Shape;123;p21">
              <a:extLst>
                <a:ext uri="{FF2B5EF4-FFF2-40B4-BE49-F238E27FC236}">
                  <a16:creationId xmlns:a16="http://schemas.microsoft.com/office/drawing/2014/main" id="{506B0BD0-ED7B-CEF6-DF96-C70FA9514EB2}"/>
                </a:ext>
              </a:extLst>
            </p:cNvPr>
            <p:cNvPicPr preferRelativeResize="0"/>
            <p:nvPr/>
          </p:nvPicPr>
          <p:blipFill rotWithShape="1">
            <a:blip r:embed="rId3">
              <a:alphaModFix/>
            </a:blip>
            <a:srcRect t="1295" b="1295"/>
            <a:stretch/>
          </p:blipFill>
          <p:spPr>
            <a:xfrm>
              <a:off x="6962022" y="180725"/>
              <a:ext cx="1862205" cy="403875"/>
            </a:xfrm>
            <a:prstGeom prst="rect">
              <a:avLst/>
            </a:prstGeom>
            <a:noFill/>
            <a:ln>
              <a:noFill/>
            </a:ln>
          </p:spPr>
        </p:pic>
        <p:pic>
          <p:nvPicPr>
            <p:cNvPr id="124" name="Google Shape;124;p21" title="EYE_TEACH_Logo_Horizontal_Inverted_RGB_01_EXTRA_LARGE.png">
              <a:extLst>
                <a:ext uri="{FF2B5EF4-FFF2-40B4-BE49-F238E27FC236}">
                  <a16:creationId xmlns:a16="http://schemas.microsoft.com/office/drawing/2014/main" id="{40053842-AACA-1AC6-AEAD-5C1EB4FEF6A1}"/>
                </a:ext>
              </a:extLst>
            </p:cNvPr>
            <p:cNvPicPr preferRelativeResize="0"/>
            <p:nvPr/>
          </p:nvPicPr>
          <p:blipFill rotWithShape="1">
            <a:blip r:embed="rId4">
              <a:alphaModFix/>
            </a:blip>
            <a:srcRect t="9" b="9"/>
            <a:stretch/>
          </p:blipFill>
          <p:spPr>
            <a:xfrm>
              <a:off x="354876" y="188802"/>
              <a:ext cx="1376476" cy="387719"/>
            </a:xfrm>
            <a:prstGeom prst="rect">
              <a:avLst/>
            </a:prstGeom>
            <a:noFill/>
            <a:ln>
              <a:noFill/>
            </a:ln>
          </p:spPr>
        </p:pic>
      </p:grpSp>
      <p:pic>
        <p:nvPicPr>
          <p:cNvPr id="2" name="Picture 1">
            <a:extLst>
              <a:ext uri="{FF2B5EF4-FFF2-40B4-BE49-F238E27FC236}">
                <a16:creationId xmlns:a16="http://schemas.microsoft.com/office/drawing/2014/main" id="{AA11F173-B62F-AC3C-5A7D-1E697E6CE7C4}"/>
              </a:ext>
            </a:extLst>
          </p:cNvPr>
          <p:cNvPicPr>
            <a:picLocks noChangeAspect="1"/>
          </p:cNvPicPr>
          <p:nvPr/>
        </p:nvPicPr>
        <p:blipFill>
          <a:blip r:embed="rId5"/>
          <a:stretch>
            <a:fillRect/>
          </a:stretch>
        </p:blipFill>
        <p:spPr>
          <a:xfrm>
            <a:off x="572856" y="842257"/>
            <a:ext cx="8251371" cy="4236073"/>
          </a:xfrm>
          <a:prstGeom prst="rect">
            <a:avLst/>
          </a:prstGeom>
        </p:spPr>
      </p:pic>
    </p:spTree>
    <p:extLst>
      <p:ext uri="{BB962C8B-B14F-4D97-AF65-F5344CB8AC3E}">
        <p14:creationId xmlns:p14="http://schemas.microsoft.com/office/powerpoint/2010/main" val="40547914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139">
          <a:extLst>
            <a:ext uri="{FF2B5EF4-FFF2-40B4-BE49-F238E27FC236}">
              <a16:creationId xmlns:a16="http://schemas.microsoft.com/office/drawing/2014/main" id="{ABF6090A-0BF2-AC3D-FF05-55C72DA52866}"/>
            </a:ext>
          </a:extLst>
        </p:cNvPr>
        <p:cNvGrpSpPr/>
        <p:nvPr/>
      </p:nvGrpSpPr>
      <p:grpSpPr>
        <a:xfrm>
          <a:off x="0" y="0"/>
          <a:ext cx="0" cy="0"/>
          <a:chOff x="0" y="0"/>
          <a:chExt cx="0" cy="0"/>
        </a:xfrm>
      </p:grpSpPr>
      <p:sp>
        <p:nvSpPr>
          <p:cNvPr id="3" name="Google Shape;120;p21">
            <a:extLst>
              <a:ext uri="{FF2B5EF4-FFF2-40B4-BE49-F238E27FC236}">
                <a16:creationId xmlns:a16="http://schemas.microsoft.com/office/drawing/2014/main" id="{DA787BEF-3E50-A18C-B425-DD2EABE4567B}"/>
              </a:ext>
            </a:extLst>
          </p:cNvPr>
          <p:cNvSpPr txBox="1"/>
          <p:nvPr/>
        </p:nvSpPr>
        <p:spPr>
          <a:xfrm>
            <a:off x="2688761" y="2571750"/>
            <a:ext cx="3766327" cy="605288"/>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FFFFFF"/>
                </a:solidFill>
                <a:effectLst/>
                <a:uLnTx/>
                <a:uFillTx/>
                <a:latin typeface="Saira"/>
                <a:ea typeface="Saira"/>
                <a:cs typeface="Saira"/>
                <a:sym typeface="Saira"/>
              </a:rPr>
              <a:t>Use Cases</a:t>
            </a:r>
            <a:endParaRPr kumimoji="0" sz="2400" b="1" i="0" u="none" strike="noStrike" kern="0" cap="none" spc="0" normalizeH="0" baseline="0" noProof="0" dirty="0">
              <a:ln>
                <a:noFill/>
              </a:ln>
              <a:solidFill>
                <a:srgbClr val="FFFFFF"/>
              </a:solidFill>
              <a:effectLst/>
              <a:uLnTx/>
              <a:uFillTx/>
              <a:latin typeface="Saira"/>
              <a:ea typeface="Saira"/>
              <a:cs typeface="Saira"/>
              <a:sym typeface="Saira"/>
            </a:endParaRPr>
          </a:p>
        </p:txBody>
      </p:sp>
      <p:grpSp>
        <p:nvGrpSpPr>
          <p:cNvPr id="6" name="Group 5">
            <a:extLst>
              <a:ext uri="{FF2B5EF4-FFF2-40B4-BE49-F238E27FC236}">
                <a16:creationId xmlns:a16="http://schemas.microsoft.com/office/drawing/2014/main" id="{E9B088F7-C09A-F252-AFBE-DCE27422BE11}"/>
              </a:ext>
            </a:extLst>
          </p:cNvPr>
          <p:cNvGrpSpPr/>
          <p:nvPr/>
        </p:nvGrpSpPr>
        <p:grpSpPr>
          <a:xfrm>
            <a:off x="-75" y="0"/>
            <a:ext cx="9144000" cy="784200"/>
            <a:chOff x="-75" y="0"/>
            <a:chExt cx="9144000" cy="784200"/>
          </a:xfrm>
        </p:grpSpPr>
        <p:grpSp>
          <p:nvGrpSpPr>
            <p:cNvPr id="7" name="Google Shape;121;p21">
              <a:extLst>
                <a:ext uri="{FF2B5EF4-FFF2-40B4-BE49-F238E27FC236}">
                  <a16:creationId xmlns:a16="http://schemas.microsoft.com/office/drawing/2014/main" id="{3199B433-2ECA-4EF2-FE0C-76AAA3991BBE}"/>
                </a:ext>
              </a:extLst>
            </p:cNvPr>
            <p:cNvGrpSpPr/>
            <p:nvPr/>
          </p:nvGrpSpPr>
          <p:grpSpPr>
            <a:xfrm>
              <a:off x="-75" y="0"/>
              <a:ext cx="9144000" cy="784200"/>
              <a:chOff x="-75" y="0"/>
              <a:chExt cx="9144000" cy="784200"/>
            </a:xfrm>
          </p:grpSpPr>
          <p:sp>
            <p:nvSpPr>
              <p:cNvPr id="9" name="Google Shape;122;p21">
                <a:extLst>
                  <a:ext uri="{FF2B5EF4-FFF2-40B4-BE49-F238E27FC236}">
                    <a16:creationId xmlns:a16="http://schemas.microsoft.com/office/drawing/2014/main" id="{6E792C59-07FE-954E-AF51-B0BC7D08F728}"/>
                  </a:ext>
                </a:extLst>
              </p:cNvPr>
              <p:cNvSpPr/>
              <p:nvPr/>
            </p:nvSpPr>
            <p:spPr>
              <a:xfrm>
                <a:off x="-75" y="0"/>
                <a:ext cx="9144000" cy="784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0" name="Google Shape;124;p21" title="EYE_TEACH_Logo_Horizontal_Inverted_RGB_01_EXTRA_LARGE.png">
                <a:extLst>
                  <a:ext uri="{FF2B5EF4-FFF2-40B4-BE49-F238E27FC236}">
                    <a16:creationId xmlns:a16="http://schemas.microsoft.com/office/drawing/2014/main" id="{A582FB21-F65F-F092-BFA0-312087AA447C}"/>
                  </a:ext>
                </a:extLst>
              </p:cNvPr>
              <p:cNvPicPr preferRelativeResize="0"/>
              <p:nvPr/>
            </p:nvPicPr>
            <p:blipFill rotWithShape="1">
              <a:blip r:embed="rId3">
                <a:alphaModFix/>
              </a:blip>
              <a:srcRect t="9" b="9"/>
              <a:stretch/>
            </p:blipFill>
            <p:spPr>
              <a:xfrm>
                <a:off x="7424134" y="178134"/>
                <a:ext cx="1376476" cy="387719"/>
              </a:xfrm>
              <a:prstGeom prst="rect">
                <a:avLst/>
              </a:prstGeom>
              <a:noFill/>
              <a:ln>
                <a:noFill/>
              </a:ln>
            </p:spPr>
          </p:pic>
        </p:grpSp>
        <p:pic>
          <p:nvPicPr>
            <p:cNvPr id="8" name="Picture 7">
              <a:extLst>
                <a:ext uri="{FF2B5EF4-FFF2-40B4-BE49-F238E27FC236}">
                  <a16:creationId xmlns:a16="http://schemas.microsoft.com/office/drawing/2014/main" id="{422F7E0B-86B3-2761-7300-5A28130EBB1A}"/>
                </a:ext>
              </a:extLst>
            </p:cNvPr>
            <p:cNvPicPr>
              <a:picLocks noChangeAspect="1"/>
            </p:cNvPicPr>
            <p:nvPr/>
          </p:nvPicPr>
          <p:blipFill>
            <a:blip r:embed="rId4"/>
            <a:stretch>
              <a:fillRect/>
            </a:stretch>
          </p:blipFill>
          <p:spPr>
            <a:xfrm>
              <a:off x="113153" y="217794"/>
              <a:ext cx="1102237" cy="308398"/>
            </a:xfrm>
            <a:prstGeom prst="rect">
              <a:avLst/>
            </a:prstGeom>
          </p:spPr>
        </p:pic>
      </p:grpSp>
    </p:spTree>
    <p:extLst>
      <p:ext uri="{BB962C8B-B14F-4D97-AF65-F5344CB8AC3E}">
        <p14:creationId xmlns:p14="http://schemas.microsoft.com/office/powerpoint/2010/main" val="40287862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139">
          <a:extLst>
            <a:ext uri="{FF2B5EF4-FFF2-40B4-BE49-F238E27FC236}">
              <a16:creationId xmlns:a16="http://schemas.microsoft.com/office/drawing/2014/main" id="{05EBF387-8CD5-0DF1-121A-B85B4E722E2C}"/>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BBD13E50-1CDE-5A8D-CEEC-0E6331D50F6B}"/>
              </a:ext>
            </a:extLst>
          </p:cNvPr>
          <p:cNvGrpSpPr/>
          <p:nvPr/>
        </p:nvGrpSpPr>
        <p:grpSpPr>
          <a:xfrm>
            <a:off x="-75" y="0"/>
            <a:ext cx="9144000" cy="784200"/>
            <a:chOff x="-75" y="0"/>
            <a:chExt cx="9144000" cy="784200"/>
          </a:xfrm>
        </p:grpSpPr>
        <p:grpSp>
          <p:nvGrpSpPr>
            <p:cNvPr id="7" name="Google Shape;121;p21">
              <a:extLst>
                <a:ext uri="{FF2B5EF4-FFF2-40B4-BE49-F238E27FC236}">
                  <a16:creationId xmlns:a16="http://schemas.microsoft.com/office/drawing/2014/main" id="{DF2493A9-EF16-48BC-36AF-1687ED1B7E65}"/>
                </a:ext>
              </a:extLst>
            </p:cNvPr>
            <p:cNvGrpSpPr/>
            <p:nvPr/>
          </p:nvGrpSpPr>
          <p:grpSpPr>
            <a:xfrm>
              <a:off x="-75" y="0"/>
              <a:ext cx="9144000" cy="784200"/>
              <a:chOff x="-75" y="0"/>
              <a:chExt cx="9144000" cy="784200"/>
            </a:xfrm>
          </p:grpSpPr>
          <p:sp>
            <p:nvSpPr>
              <p:cNvPr id="9" name="Google Shape;122;p21">
                <a:extLst>
                  <a:ext uri="{FF2B5EF4-FFF2-40B4-BE49-F238E27FC236}">
                    <a16:creationId xmlns:a16="http://schemas.microsoft.com/office/drawing/2014/main" id="{9E930AB2-41E0-1797-BF5D-8FCA6B546A3C}"/>
                  </a:ext>
                </a:extLst>
              </p:cNvPr>
              <p:cNvSpPr/>
              <p:nvPr/>
            </p:nvSpPr>
            <p:spPr>
              <a:xfrm>
                <a:off x="-75" y="0"/>
                <a:ext cx="9144000" cy="784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0" name="Google Shape;124;p21" title="EYE_TEACH_Logo_Horizontal_Inverted_RGB_01_EXTRA_LARGE.png">
                <a:extLst>
                  <a:ext uri="{FF2B5EF4-FFF2-40B4-BE49-F238E27FC236}">
                    <a16:creationId xmlns:a16="http://schemas.microsoft.com/office/drawing/2014/main" id="{02561036-8A08-2A48-34E7-6C451F1766B8}"/>
                  </a:ext>
                </a:extLst>
              </p:cNvPr>
              <p:cNvPicPr preferRelativeResize="0"/>
              <p:nvPr/>
            </p:nvPicPr>
            <p:blipFill rotWithShape="1">
              <a:blip r:embed="rId3">
                <a:alphaModFix/>
              </a:blip>
              <a:srcRect t="9" b="9"/>
              <a:stretch/>
            </p:blipFill>
            <p:spPr>
              <a:xfrm>
                <a:off x="7424134" y="178134"/>
                <a:ext cx="1376476" cy="387719"/>
              </a:xfrm>
              <a:prstGeom prst="rect">
                <a:avLst/>
              </a:prstGeom>
              <a:noFill/>
              <a:ln>
                <a:noFill/>
              </a:ln>
            </p:spPr>
          </p:pic>
        </p:grpSp>
        <p:pic>
          <p:nvPicPr>
            <p:cNvPr id="8" name="Picture 7">
              <a:extLst>
                <a:ext uri="{FF2B5EF4-FFF2-40B4-BE49-F238E27FC236}">
                  <a16:creationId xmlns:a16="http://schemas.microsoft.com/office/drawing/2014/main" id="{76B73E31-3C87-F1EB-656B-F833D2D518D6}"/>
                </a:ext>
              </a:extLst>
            </p:cNvPr>
            <p:cNvPicPr>
              <a:picLocks noChangeAspect="1"/>
            </p:cNvPicPr>
            <p:nvPr/>
          </p:nvPicPr>
          <p:blipFill>
            <a:blip r:embed="rId4"/>
            <a:stretch>
              <a:fillRect/>
            </a:stretch>
          </p:blipFill>
          <p:spPr>
            <a:xfrm>
              <a:off x="113153" y="217794"/>
              <a:ext cx="1102237" cy="308398"/>
            </a:xfrm>
            <a:prstGeom prst="rect">
              <a:avLst/>
            </a:prstGeom>
          </p:spPr>
        </p:pic>
      </p:grpSp>
      <p:pic>
        <p:nvPicPr>
          <p:cNvPr id="4" name="Picture 3">
            <a:extLst>
              <a:ext uri="{FF2B5EF4-FFF2-40B4-BE49-F238E27FC236}">
                <a16:creationId xmlns:a16="http://schemas.microsoft.com/office/drawing/2014/main" id="{512971D7-B2A9-65DF-AB8A-2BD625014961}"/>
              </a:ext>
            </a:extLst>
          </p:cNvPr>
          <p:cNvPicPr>
            <a:picLocks noChangeAspect="1"/>
          </p:cNvPicPr>
          <p:nvPr/>
        </p:nvPicPr>
        <p:blipFill>
          <a:blip r:embed="rId5"/>
          <a:stretch>
            <a:fillRect/>
          </a:stretch>
        </p:blipFill>
        <p:spPr>
          <a:xfrm>
            <a:off x="1184923" y="1001994"/>
            <a:ext cx="6774004" cy="4008419"/>
          </a:xfrm>
          <a:prstGeom prst="rect">
            <a:avLst/>
          </a:prstGeom>
        </p:spPr>
      </p:pic>
    </p:spTree>
    <p:extLst>
      <p:ext uri="{BB962C8B-B14F-4D97-AF65-F5344CB8AC3E}">
        <p14:creationId xmlns:p14="http://schemas.microsoft.com/office/powerpoint/2010/main" val="19880619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118">
          <a:extLst>
            <a:ext uri="{FF2B5EF4-FFF2-40B4-BE49-F238E27FC236}">
              <a16:creationId xmlns:a16="http://schemas.microsoft.com/office/drawing/2014/main" id="{76CD9929-7341-AE4D-1416-A5AA1B5AF0DF}"/>
            </a:ext>
          </a:extLst>
        </p:cNvPr>
        <p:cNvGrpSpPr/>
        <p:nvPr/>
      </p:nvGrpSpPr>
      <p:grpSpPr>
        <a:xfrm>
          <a:off x="0" y="0"/>
          <a:ext cx="0" cy="0"/>
          <a:chOff x="0" y="0"/>
          <a:chExt cx="0" cy="0"/>
        </a:xfrm>
      </p:grpSpPr>
      <p:sp>
        <p:nvSpPr>
          <p:cNvPr id="120" name="Google Shape;120;p21">
            <a:extLst>
              <a:ext uri="{FF2B5EF4-FFF2-40B4-BE49-F238E27FC236}">
                <a16:creationId xmlns:a16="http://schemas.microsoft.com/office/drawing/2014/main" id="{169F2BCC-EBC8-0232-820A-A1AA0C3CF7BA}"/>
              </a:ext>
            </a:extLst>
          </p:cNvPr>
          <p:cNvSpPr txBox="1"/>
          <p:nvPr/>
        </p:nvSpPr>
        <p:spPr>
          <a:xfrm>
            <a:off x="668766" y="1136336"/>
            <a:ext cx="4736700" cy="7152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FFFFFF"/>
                </a:solidFill>
                <a:effectLst/>
                <a:uLnTx/>
                <a:uFillTx/>
                <a:latin typeface="Saira"/>
                <a:ea typeface="Saira"/>
                <a:cs typeface="Saira"/>
                <a:sym typeface="Saira"/>
              </a:rPr>
              <a:t>EYE-TEACH use case</a:t>
            </a:r>
            <a:endParaRPr kumimoji="0" sz="2400" b="1" i="0" u="none" strike="noStrike" kern="0" cap="none" spc="0" normalizeH="0" baseline="0" noProof="0" dirty="0">
              <a:ln>
                <a:noFill/>
              </a:ln>
              <a:solidFill>
                <a:srgbClr val="FFFFFF"/>
              </a:solidFill>
              <a:effectLst/>
              <a:uLnTx/>
              <a:uFillTx/>
              <a:latin typeface="Saira"/>
              <a:ea typeface="Saira"/>
              <a:cs typeface="Saira"/>
              <a:sym typeface="Saira"/>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1" i="0" u="none" strike="noStrike" kern="0" cap="none" spc="0" normalizeH="0" baseline="0" noProof="0" dirty="0">
              <a:ln>
                <a:noFill/>
              </a:ln>
              <a:solidFill>
                <a:srgbClr val="FFFFFF"/>
              </a:solidFill>
              <a:effectLst/>
              <a:uLnTx/>
              <a:uFillTx/>
              <a:latin typeface="Saira"/>
              <a:ea typeface="Saira"/>
              <a:cs typeface="Saira"/>
              <a:sym typeface="Saira"/>
            </a:endParaRPr>
          </a:p>
        </p:txBody>
      </p:sp>
      <p:grpSp>
        <p:nvGrpSpPr>
          <p:cNvPr id="121" name="Google Shape;121;p21">
            <a:extLst>
              <a:ext uri="{FF2B5EF4-FFF2-40B4-BE49-F238E27FC236}">
                <a16:creationId xmlns:a16="http://schemas.microsoft.com/office/drawing/2014/main" id="{64988108-187F-EB93-B114-3B274728A4AC}"/>
              </a:ext>
            </a:extLst>
          </p:cNvPr>
          <p:cNvGrpSpPr/>
          <p:nvPr/>
        </p:nvGrpSpPr>
        <p:grpSpPr>
          <a:xfrm>
            <a:off x="-75" y="0"/>
            <a:ext cx="9144000" cy="784200"/>
            <a:chOff x="-75" y="0"/>
            <a:chExt cx="9144000" cy="784200"/>
          </a:xfrm>
        </p:grpSpPr>
        <p:sp>
          <p:nvSpPr>
            <p:cNvPr id="122" name="Google Shape;122;p21">
              <a:extLst>
                <a:ext uri="{FF2B5EF4-FFF2-40B4-BE49-F238E27FC236}">
                  <a16:creationId xmlns:a16="http://schemas.microsoft.com/office/drawing/2014/main" id="{AEEE22DC-E8BB-9745-A26D-0B15198CD374}"/>
                </a:ext>
              </a:extLst>
            </p:cNvPr>
            <p:cNvSpPr/>
            <p:nvPr/>
          </p:nvSpPr>
          <p:spPr>
            <a:xfrm>
              <a:off x="-75" y="0"/>
              <a:ext cx="9144000" cy="784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23" name="Google Shape;123;p21">
              <a:extLst>
                <a:ext uri="{FF2B5EF4-FFF2-40B4-BE49-F238E27FC236}">
                  <a16:creationId xmlns:a16="http://schemas.microsoft.com/office/drawing/2014/main" id="{BA5C991F-691E-7DF9-3FAC-439D2D28F812}"/>
                </a:ext>
              </a:extLst>
            </p:cNvPr>
            <p:cNvPicPr preferRelativeResize="0"/>
            <p:nvPr/>
          </p:nvPicPr>
          <p:blipFill rotWithShape="1">
            <a:blip r:embed="rId3">
              <a:alphaModFix/>
            </a:blip>
            <a:srcRect t="1295" b="1295"/>
            <a:stretch/>
          </p:blipFill>
          <p:spPr>
            <a:xfrm>
              <a:off x="6962022" y="180725"/>
              <a:ext cx="1862205" cy="403875"/>
            </a:xfrm>
            <a:prstGeom prst="rect">
              <a:avLst/>
            </a:prstGeom>
            <a:noFill/>
            <a:ln>
              <a:noFill/>
            </a:ln>
          </p:spPr>
        </p:pic>
        <p:pic>
          <p:nvPicPr>
            <p:cNvPr id="124" name="Google Shape;124;p21" title="EYE_TEACH_Logo_Horizontal_Inverted_RGB_01_EXTRA_LARGE.png">
              <a:extLst>
                <a:ext uri="{FF2B5EF4-FFF2-40B4-BE49-F238E27FC236}">
                  <a16:creationId xmlns:a16="http://schemas.microsoft.com/office/drawing/2014/main" id="{57FA1C17-9F12-D811-B9F8-B1C102A287D7}"/>
                </a:ext>
              </a:extLst>
            </p:cNvPr>
            <p:cNvPicPr preferRelativeResize="0"/>
            <p:nvPr/>
          </p:nvPicPr>
          <p:blipFill rotWithShape="1">
            <a:blip r:embed="rId4">
              <a:alphaModFix/>
            </a:blip>
            <a:srcRect t="9" b="9"/>
            <a:stretch/>
          </p:blipFill>
          <p:spPr>
            <a:xfrm>
              <a:off x="354876" y="188802"/>
              <a:ext cx="1376476" cy="387719"/>
            </a:xfrm>
            <a:prstGeom prst="rect">
              <a:avLst/>
            </a:prstGeom>
            <a:noFill/>
            <a:ln>
              <a:noFill/>
            </a:ln>
          </p:spPr>
        </p:pic>
      </p:grpSp>
      <p:pic>
        <p:nvPicPr>
          <p:cNvPr id="2" name="Picture 2" descr="Ai Icon Vector Art, Icons, and Graphics for Free Download">
            <a:extLst>
              <a:ext uri="{FF2B5EF4-FFF2-40B4-BE49-F238E27FC236}">
                <a16:creationId xmlns:a16="http://schemas.microsoft.com/office/drawing/2014/main" id="{2B523371-E322-9C7A-FF47-5D85B77FFECE}"/>
              </a:ext>
            </a:extLst>
          </p:cNvPr>
          <p:cNvPicPr>
            <a:picLocks noChangeAspect="1" noChangeArrowheads="1"/>
          </p:cNvPicPr>
          <p:nvPr/>
        </p:nvPicPr>
        <p:blipFill>
          <a:blip r:embed="rId5">
            <a:lum bright="70000" contrast="-70000"/>
          </a:blip>
          <a:srcRect/>
          <a:stretch/>
        </p:blipFill>
        <p:spPr bwMode="auto">
          <a:xfrm>
            <a:off x="3516085" y="1983015"/>
            <a:ext cx="1885950" cy="188595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Growth Mindset Vector Images (over 4,000)">
            <a:extLst>
              <a:ext uri="{FF2B5EF4-FFF2-40B4-BE49-F238E27FC236}">
                <a16:creationId xmlns:a16="http://schemas.microsoft.com/office/drawing/2014/main" id="{1A7DD6C3-AB5C-C5A1-0E41-8F5F2E359999}"/>
              </a:ext>
            </a:extLst>
          </p:cNvPr>
          <p:cNvPicPr>
            <a:picLocks noChangeAspect="1" noChangeArrowheads="1"/>
          </p:cNvPicPr>
          <p:nvPr/>
        </p:nvPicPr>
        <p:blipFill>
          <a:blip r:embed="rId6">
            <a:lum bright="70000" contrast="-70000"/>
          </a:blip>
          <a:srcRect/>
          <a:stretch/>
        </p:blipFill>
        <p:spPr bwMode="auto">
          <a:xfrm>
            <a:off x="6106885" y="1791973"/>
            <a:ext cx="2305050" cy="230505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8" descr="Eye tracking - free icon">
            <a:extLst>
              <a:ext uri="{FF2B5EF4-FFF2-40B4-BE49-F238E27FC236}">
                <a16:creationId xmlns:a16="http://schemas.microsoft.com/office/drawing/2014/main" id="{93768F9A-2AF7-2908-9BD1-59537D0995E3}"/>
              </a:ext>
            </a:extLst>
          </p:cNvPr>
          <p:cNvPicPr>
            <a:picLocks noChangeAspect="1" noChangeArrowheads="1"/>
          </p:cNvPicPr>
          <p:nvPr/>
        </p:nvPicPr>
        <p:blipFill>
          <a:blip r:embed="rId7">
            <a:lum bright="70000" contrast="-70000"/>
            <a:extLst>
              <a:ext uri="{28A0092B-C50C-407E-A947-70E740481C1C}">
                <a14:useLocalDpi xmlns:a14="http://schemas.microsoft.com/office/drawing/2010/main" val="0"/>
              </a:ext>
            </a:extLst>
          </a:blip>
          <a:srcRect/>
          <a:stretch>
            <a:fillRect/>
          </a:stretch>
        </p:blipFill>
        <p:spPr bwMode="auto">
          <a:xfrm>
            <a:off x="925285" y="2059215"/>
            <a:ext cx="1684448" cy="1684448"/>
          </a:xfrm>
          <a:prstGeom prst="rect">
            <a:avLst/>
          </a:prstGeom>
          <a:noFill/>
          <a:extLst>
            <a:ext uri="{909E8E84-426E-40DD-AFC4-6F175D3DCCD1}">
              <a14:hiddenFill xmlns:a14="http://schemas.microsoft.com/office/drawing/2010/main">
                <a:solidFill>
                  <a:srgbClr val="FFFFFF"/>
                </a:solidFill>
              </a14:hiddenFill>
            </a:ext>
          </a:extLst>
        </p:spPr>
      </p:pic>
      <p:sp>
        <p:nvSpPr>
          <p:cNvPr id="5" name="Arrow: Right 4">
            <a:extLst>
              <a:ext uri="{FF2B5EF4-FFF2-40B4-BE49-F238E27FC236}">
                <a16:creationId xmlns:a16="http://schemas.microsoft.com/office/drawing/2014/main" id="{3D832024-0A66-DB4F-2D41-D993BEEB6AE2}"/>
              </a:ext>
            </a:extLst>
          </p:cNvPr>
          <p:cNvSpPr/>
          <p:nvPr/>
        </p:nvSpPr>
        <p:spPr>
          <a:xfrm>
            <a:off x="2830285" y="2745015"/>
            <a:ext cx="685800" cy="381000"/>
          </a:xfrm>
          <a:prstGeom prst="rightArrow">
            <a:avLst/>
          </a:prstGeom>
          <a:solidFill>
            <a:schemeClr val="accent2">
              <a:lumMod val="75000"/>
            </a:schemeClr>
          </a:solidFill>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1" i="0" u="none" strike="noStrike" kern="0" cap="none" spc="0" normalizeH="0" baseline="0" noProof="0">
              <a:ln w="22225">
                <a:solidFill>
                  <a:srgbClr val="47BEA8"/>
                </a:solidFill>
                <a:prstDash val="solid"/>
              </a:ln>
              <a:solidFill>
                <a:srgbClr val="47BEA8">
                  <a:lumMod val="40000"/>
                  <a:lumOff val="60000"/>
                </a:srgbClr>
              </a:solidFill>
              <a:effectLst/>
              <a:uLnTx/>
              <a:uFillTx/>
              <a:latin typeface="Arial"/>
              <a:ea typeface="+mn-ea"/>
              <a:cs typeface="+mn-cs"/>
              <a:sym typeface="Arial"/>
            </a:endParaRPr>
          </a:p>
        </p:txBody>
      </p:sp>
      <p:sp>
        <p:nvSpPr>
          <p:cNvPr id="6" name="Arrow: Right 5">
            <a:extLst>
              <a:ext uri="{FF2B5EF4-FFF2-40B4-BE49-F238E27FC236}">
                <a16:creationId xmlns:a16="http://schemas.microsoft.com/office/drawing/2014/main" id="{12092737-0D1D-97CB-F847-C65FBF43D667}"/>
              </a:ext>
            </a:extLst>
          </p:cNvPr>
          <p:cNvSpPr/>
          <p:nvPr/>
        </p:nvSpPr>
        <p:spPr>
          <a:xfrm>
            <a:off x="5592535" y="2749760"/>
            <a:ext cx="685800" cy="381000"/>
          </a:xfrm>
          <a:prstGeom prst="rightArrow">
            <a:avLst/>
          </a:prstGeom>
          <a:solidFill>
            <a:schemeClr val="accent2">
              <a:lumMod val="75000"/>
            </a:schemeClr>
          </a:solidFill>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1" i="0" u="none" strike="noStrike" kern="0" cap="none" spc="0" normalizeH="0" baseline="0" noProof="0">
              <a:ln w="22225">
                <a:solidFill>
                  <a:srgbClr val="47BEA8"/>
                </a:solidFill>
                <a:prstDash val="solid"/>
              </a:ln>
              <a:solidFill>
                <a:srgbClr val="47BEA8">
                  <a:lumMod val="40000"/>
                  <a:lumOff val="60000"/>
                </a:srgbClr>
              </a:solidFill>
              <a:effectLst/>
              <a:uLnTx/>
              <a:uFillTx/>
              <a:latin typeface="Arial"/>
              <a:ea typeface="+mn-ea"/>
              <a:cs typeface="+mn-cs"/>
              <a:sym typeface="Arial"/>
            </a:endParaRPr>
          </a:p>
        </p:txBody>
      </p:sp>
      <p:sp>
        <p:nvSpPr>
          <p:cNvPr id="7" name="Rectangle 6">
            <a:extLst>
              <a:ext uri="{FF2B5EF4-FFF2-40B4-BE49-F238E27FC236}">
                <a16:creationId xmlns:a16="http://schemas.microsoft.com/office/drawing/2014/main" id="{007F8130-FC9D-7A1A-895D-1542A118C253}"/>
              </a:ext>
            </a:extLst>
          </p:cNvPr>
          <p:cNvSpPr/>
          <p:nvPr/>
        </p:nvSpPr>
        <p:spPr>
          <a:xfrm>
            <a:off x="713771" y="3757559"/>
            <a:ext cx="2107475" cy="7152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Arial"/>
                <a:ea typeface="+mn-ea"/>
                <a:cs typeface="+mn-cs"/>
                <a:sym typeface="Arial"/>
              </a:rPr>
              <a:t>Identify ET metrics which can predict reading comprehension</a:t>
            </a:r>
          </a:p>
        </p:txBody>
      </p:sp>
      <p:sp>
        <p:nvSpPr>
          <p:cNvPr id="8" name="Rectangle 7">
            <a:extLst>
              <a:ext uri="{FF2B5EF4-FFF2-40B4-BE49-F238E27FC236}">
                <a16:creationId xmlns:a16="http://schemas.microsoft.com/office/drawing/2014/main" id="{28CB26ED-7368-0D32-29B2-BADD6FCCF34E}"/>
              </a:ext>
            </a:extLst>
          </p:cNvPr>
          <p:cNvSpPr/>
          <p:nvPr/>
        </p:nvSpPr>
        <p:spPr>
          <a:xfrm>
            <a:off x="3306535" y="3757559"/>
            <a:ext cx="2305050" cy="7152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Arial"/>
                <a:ea typeface="+mn-ea"/>
                <a:cs typeface="+mn-cs"/>
                <a:sym typeface="Arial"/>
              </a:rPr>
              <a:t>Analyze ET metrics to predict reading comprehension processes  </a:t>
            </a:r>
          </a:p>
        </p:txBody>
      </p:sp>
      <p:sp>
        <p:nvSpPr>
          <p:cNvPr id="9" name="Rectangle 8">
            <a:extLst>
              <a:ext uri="{FF2B5EF4-FFF2-40B4-BE49-F238E27FC236}">
                <a16:creationId xmlns:a16="http://schemas.microsoft.com/office/drawing/2014/main" id="{DD16C114-C389-C2AD-3487-1F1F383E62DF}"/>
              </a:ext>
            </a:extLst>
          </p:cNvPr>
          <p:cNvSpPr/>
          <p:nvPr/>
        </p:nvSpPr>
        <p:spPr>
          <a:xfrm>
            <a:off x="6125935" y="3757897"/>
            <a:ext cx="2107475" cy="72909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Arial"/>
                <a:ea typeface="+mn-ea"/>
                <a:cs typeface="+mn-cs"/>
                <a:sym typeface="Arial"/>
              </a:rPr>
              <a:t>Translate gaze patterns and AI outputs into actionable insights</a:t>
            </a:r>
          </a:p>
        </p:txBody>
      </p:sp>
    </p:spTree>
    <p:extLst>
      <p:ext uri="{BB962C8B-B14F-4D97-AF65-F5344CB8AC3E}">
        <p14:creationId xmlns:p14="http://schemas.microsoft.com/office/powerpoint/2010/main" val="23785934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139">
          <a:extLst>
            <a:ext uri="{FF2B5EF4-FFF2-40B4-BE49-F238E27FC236}">
              <a16:creationId xmlns:a16="http://schemas.microsoft.com/office/drawing/2014/main" id="{E0273DDE-6457-40E9-45FE-B88CE7718738}"/>
            </a:ext>
          </a:extLst>
        </p:cNvPr>
        <p:cNvGrpSpPr/>
        <p:nvPr/>
      </p:nvGrpSpPr>
      <p:grpSpPr>
        <a:xfrm>
          <a:off x="0" y="0"/>
          <a:ext cx="0" cy="0"/>
          <a:chOff x="0" y="0"/>
          <a:chExt cx="0" cy="0"/>
        </a:xfrm>
      </p:grpSpPr>
      <p:grpSp>
        <p:nvGrpSpPr>
          <p:cNvPr id="143" name="Google Shape;143;p23">
            <a:extLst>
              <a:ext uri="{FF2B5EF4-FFF2-40B4-BE49-F238E27FC236}">
                <a16:creationId xmlns:a16="http://schemas.microsoft.com/office/drawing/2014/main" id="{8C2C799F-77A0-0114-493C-78597516C7D9}"/>
              </a:ext>
            </a:extLst>
          </p:cNvPr>
          <p:cNvGrpSpPr/>
          <p:nvPr/>
        </p:nvGrpSpPr>
        <p:grpSpPr>
          <a:xfrm>
            <a:off x="-75" y="0"/>
            <a:ext cx="9144000" cy="784200"/>
            <a:chOff x="-75" y="0"/>
            <a:chExt cx="9144000" cy="784200"/>
          </a:xfrm>
        </p:grpSpPr>
        <p:sp>
          <p:nvSpPr>
            <p:cNvPr id="144" name="Google Shape;144;p23">
              <a:extLst>
                <a:ext uri="{FF2B5EF4-FFF2-40B4-BE49-F238E27FC236}">
                  <a16:creationId xmlns:a16="http://schemas.microsoft.com/office/drawing/2014/main" id="{87C65BEF-404D-EB16-8621-4D5F53A3ACFF}"/>
                </a:ext>
              </a:extLst>
            </p:cNvPr>
            <p:cNvSpPr/>
            <p:nvPr/>
          </p:nvSpPr>
          <p:spPr>
            <a:xfrm>
              <a:off x="-75" y="0"/>
              <a:ext cx="9144000" cy="784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45" name="Google Shape;145;p23">
              <a:extLst>
                <a:ext uri="{FF2B5EF4-FFF2-40B4-BE49-F238E27FC236}">
                  <a16:creationId xmlns:a16="http://schemas.microsoft.com/office/drawing/2014/main" id="{70196B74-E4E1-D71A-3670-E0CE3F99E142}"/>
                </a:ext>
              </a:extLst>
            </p:cNvPr>
            <p:cNvPicPr preferRelativeResize="0"/>
            <p:nvPr/>
          </p:nvPicPr>
          <p:blipFill rotWithShape="1">
            <a:blip r:embed="rId3">
              <a:alphaModFix/>
            </a:blip>
            <a:srcRect t="1295" b="1295"/>
            <a:stretch/>
          </p:blipFill>
          <p:spPr>
            <a:xfrm>
              <a:off x="6962022" y="180725"/>
              <a:ext cx="1862205" cy="403875"/>
            </a:xfrm>
            <a:prstGeom prst="rect">
              <a:avLst/>
            </a:prstGeom>
            <a:noFill/>
            <a:ln>
              <a:noFill/>
            </a:ln>
          </p:spPr>
        </p:pic>
        <p:pic>
          <p:nvPicPr>
            <p:cNvPr id="146" name="Google Shape;146;p23" title="EYE_TEACH_Logo_Horizontal_Inverted_RGB_01_EXTRA_LARGE.png">
              <a:extLst>
                <a:ext uri="{FF2B5EF4-FFF2-40B4-BE49-F238E27FC236}">
                  <a16:creationId xmlns:a16="http://schemas.microsoft.com/office/drawing/2014/main" id="{7D37FACB-15F2-BAEC-487F-84FF407991C8}"/>
                </a:ext>
              </a:extLst>
            </p:cNvPr>
            <p:cNvPicPr preferRelativeResize="0"/>
            <p:nvPr/>
          </p:nvPicPr>
          <p:blipFill rotWithShape="1">
            <a:blip r:embed="rId4">
              <a:alphaModFix/>
            </a:blip>
            <a:srcRect t="9" b="9"/>
            <a:stretch/>
          </p:blipFill>
          <p:spPr>
            <a:xfrm>
              <a:off x="354876" y="188802"/>
              <a:ext cx="1376476" cy="387719"/>
            </a:xfrm>
            <a:prstGeom prst="rect">
              <a:avLst/>
            </a:prstGeom>
            <a:noFill/>
            <a:ln>
              <a:noFill/>
            </a:ln>
          </p:spPr>
        </p:pic>
      </p:grpSp>
      <p:pic>
        <p:nvPicPr>
          <p:cNvPr id="3" name="Picture 2">
            <a:extLst>
              <a:ext uri="{FF2B5EF4-FFF2-40B4-BE49-F238E27FC236}">
                <a16:creationId xmlns:a16="http://schemas.microsoft.com/office/drawing/2014/main" id="{BA726EAC-C9A7-F768-AE60-B1A64C3CFFF7}"/>
              </a:ext>
            </a:extLst>
          </p:cNvPr>
          <p:cNvPicPr>
            <a:picLocks noChangeAspect="1"/>
          </p:cNvPicPr>
          <p:nvPr/>
        </p:nvPicPr>
        <p:blipFill>
          <a:blip r:embed="rId5"/>
          <a:stretch>
            <a:fillRect/>
          </a:stretch>
        </p:blipFill>
        <p:spPr>
          <a:xfrm>
            <a:off x="0" y="1091072"/>
            <a:ext cx="9144000" cy="3811223"/>
          </a:xfrm>
          <a:prstGeom prst="rect">
            <a:avLst/>
          </a:prstGeom>
        </p:spPr>
      </p:pic>
    </p:spTree>
    <p:extLst>
      <p:ext uri="{BB962C8B-B14F-4D97-AF65-F5344CB8AC3E}">
        <p14:creationId xmlns:p14="http://schemas.microsoft.com/office/powerpoint/2010/main" val="34831519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139">
          <a:extLst>
            <a:ext uri="{FF2B5EF4-FFF2-40B4-BE49-F238E27FC236}">
              <a16:creationId xmlns:a16="http://schemas.microsoft.com/office/drawing/2014/main" id="{7AEDE52D-018C-B866-60F2-8E3490F9E74D}"/>
            </a:ext>
          </a:extLst>
        </p:cNvPr>
        <p:cNvGrpSpPr/>
        <p:nvPr/>
      </p:nvGrpSpPr>
      <p:grpSpPr>
        <a:xfrm>
          <a:off x="0" y="0"/>
          <a:ext cx="0" cy="0"/>
          <a:chOff x="0" y="0"/>
          <a:chExt cx="0" cy="0"/>
        </a:xfrm>
      </p:grpSpPr>
      <p:sp>
        <p:nvSpPr>
          <p:cNvPr id="3" name="Google Shape;120;p21">
            <a:extLst>
              <a:ext uri="{FF2B5EF4-FFF2-40B4-BE49-F238E27FC236}">
                <a16:creationId xmlns:a16="http://schemas.microsoft.com/office/drawing/2014/main" id="{D7A97AED-EA7B-FADA-9E45-97F1DFE4DB4E}"/>
              </a:ext>
            </a:extLst>
          </p:cNvPr>
          <p:cNvSpPr txBox="1"/>
          <p:nvPr/>
        </p:nvSpPr>
        <p:spPr>
          <a:xfrm>
            <a:off x="402761" y="975863"/>
            <a:ext cx="7184543" cy="605288"/>
          </a:xfrm>
          <a:prstGeom prst="rect">
            <a:avLst/>
          </a:prstGeom>
          <a:noFill/>
          <a:ln>
            <a:noFill/>
          </a:ln>
        </p:spPr>
        <p:txBody>
          <a:bodyPr spcFirstLastPara="1" wrap="square" lIns="91425" tIns="45700" rIns="91425" bIns="45700" anchor="ctr" anchorCtr="0">
            <a:noAutofit/>
          </a:bodyPr>
          <a:lstStyle/>
          <a:p>
            <a:pPr>
              <a:defRPr/>
            </a:pPr>
            <a:r>
              <a:rPr lang="en-US" sz="2400" b="1">
                <a:solidFill>
                  <a:srgbClr val="FFFFFF"/>
                </a:solidFill>
                <a:latin typeface="Saira"/>
              </a:rPr>
              <a:t>AI Eye-tracking in MML (</a:t>
            </a:r>
            <a:r>
              <a:rPr lang="en-US" sz="2400" b="1" err="1">
                <a:solidFill>
                  <a:srgbClr val="FFFFFF"/>
                </a:solidFill>
                <a:latin typeface="Saira"/>
              </a:rPr>
              <a:t>Tsiakas</a:t>
            </a:r>
            <a:r>
              <a:rPr lang="en-US" sz="2400" b="1">
                <a:solidFill>
                  <a:srgbClr val="FFFFFF"/>
                </a:solidFill>
                <a:latin typeface="Saira"/>
              </a:rPr>
              <a:t> et al., 2026)</a:t>
            </a:r>
          </a:p>
        </p:txBody>
      </p:sp>
      <p:grpSp>
        <p:nvGrpSpPr>
          <p:cNvPr id="6" name="Group 5">
            <a:extLst>
              <a:ext uri="{FF2B5EF4-FFF2-40B4-BE49-F238E27FC236}">
                <a16:creationId xmlns:a16="http://schemas.microsoft.com/office/drawing/2014/main" id="{D6199382-6377-F05F-AD2A-90B41BA565D9}"/>
              </a:ext>
            </a:extLst>
          </p:cNvPr>
          <p:cNvGrpSpPr/>
          <p:nvPr/>
        </p:nvGrpSpPr>
        <p:grpSpPr>
          <a:xfrm>
            <a:off x="-75" y="0"/>
            <a:ext cx="9144000" cy="784200"/>
            <a:chOff x="-75" y="0"/>
            <a:chExt cx="9144000" cy="784200"/>
          </a:xfrm>
        </p:grpSpPr>
        <p:grpSp>
          <p:nvGrpSpPr>
            <p:cNvPr id="7" name="Google Shape;121;p21">
              <a:extLst>
                <a:ext uri="{FF2B5EF4-FFF2-40B4-BE49-F238E27FC236}">
                  <a16:creationId xmlns:a16="http://schemas.microsoft.com/office/drawing/2014/main" id="{F8CB1393-1AFC-9835-3F79-BCE3E939D53F}"/>
                </a:ext>
              </a:extLst>
            </p:cNvPr>
            <p:cNvGrpSpPr/>
            <p:nvPr/>
          </p:nvGrpSpPr>
          <p:grpSpPr>
            <a:xfrm>
              <a:off x="-75" y="0"/>
              <a:ext cx="9144000" cy="784200"/>
              <a:chOff x="-75" y="0"/>
              <a:chExt cx="9144000" cy="784200"/>
            </a:xfrm>
          </p:grpSpPr>
          <p:sp>
            <p:nvSpPr>
              <p:cNvPr id="9" name="Google Shape;122;p21">
                <a:extLst>
                  <a:ext uri="{FF2B5EF4-FFF2-40B4-BE49-F238E27FC236}">
                    <a16:creationId xmlns:a16="http://schemas.microsoft.com/office/drawing/2014/main" id="{942E6BAA-0665-7FFC-25DB-A4F7B7D82ED2}"/>
                  </a:ext>
                </a:extLst>
              </p:cNvPr>
              <p:cNvSpPr/>
              <p:nvPr/>
            </p:nvSpPr>
            <p:spPr>
              <a:xfrm>
                <a:off x="-75" y="0"/>
                <a:ext cx="9144000" cy="784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0" name="Google Shape;124;p21" title="EYE_TEACH_Logo_Horizontal_Inverted_RGB_01_EXTRA_LARGE.png">
                <a:extLst>
                  <a:ext uri="{FF2B5EF4-FFF2-40B4-BE49-F238E27FC236}">
                    <a16:creationId xmlns:a16="http://schemas.microsoft.com/office/drawing/2014/main" id="{B9DD66F9-CC3A-6ABB-1C5C-5A326F5D7425}"/>
                  </a:ext>
                </a:extLst>
              </p:cNvPr>
              <p:cNvPicPr preferRelativeResize="0"/>
              <p:nvPr/>
            </p:nvPicPr>
            <p:blipFill rotWithShape="1">
              <a:blip r:embed="rId3">
                <a:alphaModFix/>
              </a:blip>
              <a:srcRect t="9" b="9"/>
              <a:stretch/>
            </p:blipFill>
            <p:spPr>
              <a:xfrm>
                <a:off x="7424134" y="178134"/>
                <a:ext cx="1376476" cy="387719"/>
              </a:xfrm>
              <a:prstGeom prst="rect">
                <a:avLst/>
              </a:prstGeom>
              <a:noFill/>
              <a:ln>
                <a:noFill/>
              </a:ln>
            </p:spPr>
          </p:pic>
        </p:grpSp>
        <p:pic>
          <p:nvPicPr>
            <p:cNvPr id="8" name="Picture 7">
              <a:extLst>
                <a:ext uri="{FF2B5EF4-FFF2-40B4-BE49-F238E27FC236}">
                  <a16:creationId xmlns:a16="http://schemas.microsoft.com/office/drawing/2014/main" id="{E5A632FC-9C5D-1FC5-B6B4-42E77FBBA5CC}"/>
                </a:ext>
              </a:extLst>
            </p:cNvPr>
            <p:cNvPicPr>
              <a:picLocks noChangeAspect="1"/>
            </p:cNvPicPr>
            <p:nvPr/>
          </p:nvPicPr>
          <p:blipFill>
            <a:blip r:embed="rId4"/>
            <a:stretch>
              <a:fillRect/>
            </a:stretch>
          </p:blipFill>
          <p:spPr>
            <a:xfrm>
              <a:off x="113153" y="217794"/>
              <a:ext cx="1102237" cy="308398"/>
            </a:xfrm>
            <a:prstGeom prst="rect">
              <a:avLst/>
            </a:prstGeom>
          </p:spPr>
        </p:pic>
      </p:grpSp>
      <p:pic>
        <p:nvPicPr>
          <p:cNvPr id="13" name="Imagen 12">
            <a:extLst>
              <a:ext uri="{FF2B5EF4-FFF2-40B4-BE49-F238E27FC236}">
                <a16:creationId xmlns:a16="http://schemas.microsoft.com/office/drawing/2014/main" id="{25826E95-5F20-7DB5-3C28-85D2CA7BC30B}"/>
              </a:ext>
            </a:extLst>
          </p:cNvPr>
          <p:cNvPicPr>
            <a:picLocks noChangeAspect="1"/>
          </p:cNvPicPr>
          <p:nvPr/>
        </p:nvPicPr>
        <p:blipFill>
          <a:blip r:embed="rId5"/>
          <a:stretch>
            <a:fillRect/>
          </a:stretch>
        </p:blipFill>
        <p:spPr>
          <a:xfrm>
            <a:off x="398073" y="1823948"/>
            <a:ext cx="2643637" cy="1484822"/>
          </a:xfrm>
          <a:prstGeom prst="rect">
            <a:avLst/>
          </a:prstGeom>
        </p:spPr>
      </p:pic>
      <p:pic>
        <p:nvPicPr>
          <p:cNvPr id="14" name="Imagen 13">
            <a:extLst>
              <a:ext uri="{FF2B5EF4-FFF2-40B4-BE49-F238E27FC236}">
                <a16:creationId xmlns:a16="http://schemas.microsoft.com/office/drawing/2014/main" id="{1F43EFB5-D0D4-C0CF-CDD1-98582DB754D3}"/>
              </a:ext>
            </a:extLst>
          </p:cNvPr>
          <p:cNvPicPr>
            <a:picLocks noChangeAspect="1"/>
          </p:cNvPicPr>
          <p:nvPr/>
        </p:nvPicPr>
        <p:blipFill>
          <a:blip r:embed="rId6"/>
          <a:stretch>
            <a:fillRect/>
          </a:stretch>
        </p:blipFill>
        <p:spPr>
          <a:xfrm>
            <a:off x="3147743" y="2088580"/>
            <a:ext cx="2848515" cy="977122"/>
          </a:xfrm>
          <a:prstGeom prst="rect">
            <a:avLst/>
          </a:prstGeom>
        </p:spPr>
      </p:pic>
      <p:pic>
        <p:nvPicPr>
          <p:cNvPr id="15" name="Imagen 14">
            <a:extLst>
              <a:ext uri="{FF2B5EF4-FFF2-40B4-BE49-F238E27FC236}">
                <a16:creationId xmlns:a16="http://schemas.microsoft.com/office/drawing/2014/main" id="{1342EDBE-804E-61C6-15CC-F7D1A194FCD4}"/>
              </a:ext>
            </a:extLst>
          </p:cNvPr>
          <p:cNvPicPr>
            <a:picLocks noChangeAspect="1"/>
          </p:cNvPicPr>
          <p:nvPr/>
        </p:nvPicPr>
        <p:blipFill>
          <a:blip r:embed="rId7"/>
          <a:stretch>
            <a:fillRect/>
          </a:stretch>
        </p:blipFill>
        <p:spPr>
          <a:xfrm>
            <a:off x="6134639" y="1894577"/>
            <a:ext cx="2589723" cy="1365131"/>
          </a:xfrm>
          <a:prstGeom prst="rect">
            <a:avLst/>
          </a:prstGeom>
        </p:spPr>
      </p:pic>
      <p:pic>
        <p:nvPicPr>
          <p:cNvPr id="18" name="Gráfico 17">
            <a:extLst>
              <a:ext uri="{FF2B5EF4-FFF2-40B4-BE49-F238E27FC236}">
                <a16:creationId xmlns:a16="http://schemas.microsoft.com/office/drawing/2014/main" id="{605CD19A-47A1-ADED-5C8E-5D68F8B3A86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737394" y="3311466"/>
            <a:ext cx="1679994" cy="1690777"/>
          </a:xfrm>
          <a:prstGeom prst="rect">
            <a:avLst/>
          </a:prstGeom>
          <a:effectLst>
            <a:outerShdw blurRad="50800" dist="38100" dir="2700000">
              <a:srgbClr val="FFFFFF">
                <a:alpha val="40000"/>
              </a:srgbClr>
            </a:outerShdw>
          </a:effectLst>
        </p:spPr>
      </p:pic>
      <p:cxnSp>
        <p:nvCxnSpPr>
          <p:cNvPr id="20" name="Conector recto de flecha 19">
            <a:extLst>
              <a:ext uri="{FF2B5EF4-FFF2-40B4-BE49-F238E27FC236}">
                <a16:creationId xmlns:a16="http://schemas.microsoft.com/office/drawing/2014/main" id="{67FC0F74-F822-3010-5656-1CFBE00D6314}"/>
              </a:ext>
            </a:extLst>
          </p:cNvPr>
          <p:cNvCxnSpPr/>
          <p:nvPr/>
        </p:nvCxnSpPr>
        <p:spPr>
          <a:xfrm>
            <a:off x="1691173" y="3265714"/>
            <a:ext cx="11663" cy="956387"/>
          </a:xfrm>
          <a:prstGeom prst="straightConnector1">
            <a:avLst/>
          </a:prstGeom>
        </p:spPr>
        <p:style>
          <a:lnRef idx="3">
            <a:schemeClr val="accent4"/>
          </a:lnRef>
          <a:fillRef idx="0">
            <a:schemeClr val="accent4"/>
          </a:fillRef>
          <a:effectRef idx="2">
            <a:schemeClr val="accent4"/>
          </a:effectRef>
          <a:fontRef idx="minor">
            <a:schemeClr val="tx1"/>
          </a:fontRef>
        </p:style>
      </p:cxnSp>
      <p:cxnSp>
        <p:nvCxnSpPr>
          <p:cNvPr id="21" name="Conector recto de flecha 20">
            <a:extLst>
              <a:ext uri="{FF2B5EF4-FFF2-40B4-BE49-F238E27FC236}">
                <a16:creationId xmlns:a16="http://schemas.microsoft.com/office/drawing/2014/main" id="{C91F26E3-493C-D47A-8511-B4522F5BDF30}"/>
              </a:ext>
            </a:extLst>
          </p:cNvPr>
          <p:cNvCxnSpPr>
            <a:cxnSpLocks/>
          </p:cNvCxnSpPr>
          <p:nvPr/>
        </p:nvCxnSpPr>
        <p:spPr>
          <a:xfrm>
            <a:off x="7427738" y="3201015"/>
            <a:ext cx="11663" cy="956387"/>
          </a:xfrm>
          <a:prstGeom prst="straightConnector1">
            <a:avLst/>
          </a:prstGeom>
        </p:spPr>
        <p:style>
          <a:lnRef idx="3">
            <a:schemeClr val="accent4"/>
          </a:lnRef>
          <a:fillRef idx="0">
            <a:schemeClr val="accent4"/>
          </a:fillRef>
          <a:effectRef idx="2">
            <a:schemeClr val="accent4"/>
          </a:effectRef>
          <a:fontRef idx="minor">
            <a:schemeClr val="tx1"/>
          </a:fontRef>
        </p:style>
      </p:cxnSp>
      <p:cxnSp>
        <p:nvCxnSpPr>
          <p:cNvPr id="22" name="Conector recto de flecha 21">
            <a:extLst>
              <a:ext uri="{FF2B5EF4-FFF2-40B4-BE49-F238E27FC236}">
                <a16:creationId xmlns:a16="http://schemas.microsoft.com/office/drawing/2014/main" id="{1BF3DC83-6BA8-6A52-D248-BF0C7344C445}"/>
              </a:ext>
            </a:extLst>
          </p:cNvPr>
          <p:cNvCxnSpPr>
            <a:cxnSpLocks/>
          </p:cNvCxnSpPr>
          <p:nvPr/>
        </p:nvCxnSpPr>
        <p:spPr>
          <a:xfrm flipH="1">
            <a:off x="1692053" y="4214619"/>
            <a:ext cx="1843016" cy="7482"/>
          </a:xfrm>
          <a:prstGeom prst="straightConnector1">
            <a:avLst/>
          </a:prstGeom>
        </p:spPr>
        <p:style>
          <a:lnRef idx="3">
            <a:schemeClr val="accent4"/>
          </a:lnRef>
          <a:fillRef idx="0">
            <a:schemeClr val="accent4"/>
          </a:fillRef>
          <a:effectRef idx="2">
            <a:schemeClr val="accent4"/>
          </a:effectRef>
          <a:fontRef idx="minor">
            <a:schemeClr val="tx1"/>
          </a:fontRef>
        </p:style>
      </p:cxnSp>
      <p:cxnSp>
        <p:nvCxnSpPr>
          <p:cNvPr id="23" name="Conector recto de flecha 22">
            <a:extLst>
              <a:ext uri="{FF2B5EF4-FFF2-40B4-BE49-F238E27FC236}">
                <a16:creationId xmlns:a16="http://schemas.microsoft.com/office/drawing/2014/main" id="{A8BAB036-A322-AAC4-64D8-AB2AA4994AF6}"/>
              </a:ext>
            </a:extLst>
          </p:cNvPr>
          <p:cNvCxnSpPr>
            <a:cxnSpLocks/>
          </p:cNvCxnSpPr>
          <p:nvPr/>
        </p:nvCxnSpPr>
        <p:spPr>
          <a:xfrm flipH="1">
            <a:off x="5584723" y="4160704"/>
            <a:ext cx="1843016" cy="7482"/>
          </a:xfrm>
          <a:prstGeom prst="straightConnector1">
            <a:avLst/>
          </a:prstGeom>
        </p:spPr>
        <p:style>
          <a:lnRef idx="3">
            <a:schemeClr val="accent4"/>
          </a:lnRef>
          <a:fillRef idx="0">
            <a:schemeClr val="accent4"/>
          </a:fillRef>
          <a:effectRef idx="2">
            <a:schemeClr val="accent4"/>
          </a:effectRef>
          <a:fontRef idx="minor">
            <a:schemeClr val="tx1"/>
          </a:fontRef>
        </p:style>
      </p:cxnSp>
      <p:cxnSp>
        <p:nvCxnSpPr>
          <p:cNvPr id="24" name="Conector recto de flecha 23">
            <a:extLst>
              <a:ext uri="{FF2B5EF4-FFF2-40B4-BE49-F238E27FC236}">
                <a16:creationId xmlns:a16="http://schemas.microsoft.com/office/drawing/2014/main" id="{489D52B4-4429-FEBF-3C42-70A0CD1B3FC3}"/>
              </a:ext>
            </a:extLst>
          </p:cNvPr>
          <p:cNvCxnSpPr>
            <a:cxnSpLocks/>
          </p:cNvCxnSpPr>
          <p:nvPr/>
        </p:nvCxnSpPr>
        <p:spPr>
          <a:xfrm flipH="1">
            <a:off x="3039930" y="2618732"/>
            <a:ext cx="150083" cy="7482"/>
          </a:xfrm>
          <a:prstGeom prst="straightConnector1">
            <a:avLst/>
          </a:prstGeom>
        </p:spPr>
        <p:style>
          <a:lnRef idx="3">
            <a:schemeClr val="accent4"/>
          </a:lnRef>
          <a:fillRef idx="0">
            <a:schemeClr val="accent4"/>
          </a:fillRef>
          <a:effectRef idx="2">
            <a:schemeClr val="accent4"/>
          </a:effectRef>
          <a:fontRef idx="minor">
            <a:schemeClr val="tx1"/>
          </a:fontRef>
        </p:style>
      </p:cxnSp>
      <p:cxnSp>
        <p:nvCxnSpPr>
          <p:cNvPr id="26" name="Conector recto de flecha 25">
            <a:extLst>
              <a:ext uri="{FF2B5EF4-FFF2-40B4-BE49-F238E27FC236}">
                <a16:creationId xmlns:a16="http://schemas.microsoft.com/office/drawing/2014/main" id="{AE012380-78F5-AFD7-F8DF-55D5BBA22A87}"/>
              </a:ext>
            </a:extLst>
          </p:cNvPr>
          <p:cNvCxnSpPr>
            <a:cxnSpLocks/>
          </p:cNvCxnSpPr>
          <p:nvPr/>
        </p:nvCxnSpPr>
        <p:spPr>
          <a:xfrm flipH="1" flipV="1">
            <a:off x="5962128" y="2593865"/>
            <a:ext cx="203998" cy="3301"/>
          </a:xfrm>
          <a:prstGeom prst="straightConnector1">
            <a:avLst/>
          </a:prstGeom>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29728675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139">
          <a:extLst>
            <a:ext uri="{FF2B5EF4-FFF2-40B4-BE49-F238E27FC236}">
              <a16:creationId xmlns:a16="http://schemas.microsoft.com/office/drawing/2014/main" id="{1467DCBC-14A5-1CF5-B129-9A7A53595C81}"/>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7E5581BC-D333-7F87-F6A6-6BEF1D48EEF9}"/>
              </a:ext>
            </a:extLst>
          </p:cNvPr>
          <p:cNvGrpSpPr/>
          <p:nvPr/>
        </p:nvGrpSpPr>
        <p:grpSpPr>
          <a:xfrm>
            <a:off x="-75" y="0"/>
            <a:ext cx="9144000" cy="784200"/>
            <a:chOff x="-75" y="0"/>
            <a:chExt cx="9144000" cy="784200"/>
          </a:xfrm>
        </p:grpSpPr>
        <p:grpSp>
          <p:nvGrpSpPr>
            <p:cNvPr id="7" name="Google Shape;121;p21">
              <a:extLst>
                <a:ext uri="{FF2B5EF4-FFF2-40B4-BE49-F238E27FC236}">
                  <a16:creationId xmlns:a16="http://schemas.microsoft.com/office/drawing/2014/main" id="{3E06E43B-18F0-D3F8-5CF0-631170ABE9B5}"/>
                </a:ext>
              </a:extLst>
            </p:cNvPr>
            <p:cNvGrpSpPr/>
            <p:nvPr/>
          </p:nvGrpSpPr>
          <p:grpSpPr>
            <a:xfrm>
              <a:off x="-75" y="0"/>
              <a:ext cx="9144000" cy="784200"/>
              <a:chOff x="-75" y="0"/>
              <a:chExt cx="9144000" cy="784200"/>
            </a:xfrm>
          </p:grpSpPr>
          <p:sp>
            <p:nvSpPr>
              <p:cNvPr id="9" name="Google Shape;122;p21">
                <a:extLst>
                  <a:ext uri="{FF2B5EF4-FFF2-40B4-BE49-F238E27FC236}">
                    <a16:creationId xmlns:a16="http://schemas.microsoft.com/office/drawing/2014/main" id="{B09FE0BB-05B6-ED8D-741A-E15E496288B3}"/>
                  </a:ext>
                </a:extLst>
              </p:cNvPr>
              <p:cNvSpPr/>
              <p:nvPr/>
            </p:nvSpPr>
            <p:spPr>
              <a:xfrm>
                <a:off x="-75" y="0"/>
                <a:ext cx="9144000" cy="784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0" name="Google Shape;124;p21" title="EYE_TEACH_Logo_Horizontal_Inverted_RGB_01_EXTRA_LARGE.png">
                <a:extLst>
                  <a:ext uri="{FF2B5EF4-FFF2-40B4-BE49-F238E27FC236}">
                    <a16:creationId xmlns:a16="http://schemas.microsoft.com/office/drawing/2014/main" id="{CF8E87A8-41B7-DF75-2802-CAFF486DF241}"/>
                  </a:ext>
                </a:extLst>
              </p:cNvPr>
              <p:cNvPicPr preferRelativeResize="0"/>
              <p:nvPr/>
            </p:nvPicPr>
            <p:blipFill rotWithShape="1">
              <a:blip r:embed="rId3">
                <a:alphaModFix/>
              </a:blip>
              <a:srcRect t="9" b="9"/>
              <a:stretch/>
            </p:blipFill>
            <p:spPr>
              <a:xfrm>
                <a:off x="7424134" y="178134"/>
                <a:ext cx="1376476" cy="387719"/>
              </a:xfrm>
              <a:prstGeom prst="rect">
                <a:avLst/>
              </a:prstGeom>
              <a:noFill/>
              <a:ln>
                <a:noFill/>
              </a:ln>
            </p:spPr>
          </p:pic>
        </p:grpSp>
        <p:pic>
          <p:nvPicPr>
            <p:cNvPr id="8" name="Picture 7">
              <a:extLst>
                <a:ext uri="{FF2B5EF4-FFF2-40B4-BE49-F238E27FC236}">
                  <a16:creationId xmlns:a16="http://schemas.microsoft.com/office/drawing/2014/main" id="{9F5F9C42-93A4-66D8-6AA4-2AC688BCCA4D}"/>
                </a:ext>
              </a:extLst>
            </p:cNvPr>
            <p:cNvPicPr>
              <a:picLocks noChangeAspect="1"/>
            </p:cNvPicPr>
            <p:nvPr/>
          </p:nvPicPr>
          <p:blipFill>
            <a:blip r:embed="rId4"/>
            <a:stretch>
              <a:fillRect/>
            </a:stretch>
          </p:blipFill>
          <p:spPr>
            <a:xfrm>
              <a:off x="113153" y="217794"/>
              <a:ext cx="1102237" cy="308398"/>
            </a:xfrm>
            <a:prstGeom prst="rect">
              <a:avLst/>
            </a:prstGeom>
          </p:spPr>
        </p:pic>
      </p:grpSp>
      <p:pic>
        <p:nvPicPr>
          <p:cNvPr id="12" name="Imagen 11">
            <a:extLst>
              <a:ext uri="{FF2B5EF4-FFF2-40B4-BE49-F238E27FC236}">
                <a16:creationId xmlns:a16="http://schemas.microsoft.com/office/drawing/2014/main" id="{F55E6BDA-6761-EBA5-AEF4-1D1165AB1AEA}"/>
              </a:ext>
            </a:extLst>
          </p:cNvPr>
          <p:cNvPicPr>
            <a:picLocks noChangeAspect="1"/>
          </p:cNvPicPr>
          <p:nvPr/>
        </p:nvPicPr>
        <p:blipFill>
          <a:blip r:embed="rId5"/>
          <a:stretch>
            <a:fillRect/>
          </a:stretch>
        </p:blipFill>
        <p:spPr>
          <a:xfrm>
            <a:off x="496738" y="1593371"/>
            <a:ext cx="8075043" cy="2905664"/>
          </a:xfrm>
          <a:prstGeom prst="rect">
            <a:avLst/>
          </a:prstGeom>
        </p:spPr>
      </p:pic>
      <p:sp>
        <p:nvSpPr>
          <p:cNvPr id="4" name="Google Shape;120;p21">
            <a:extLst>
              <a:ext uri="{FF2B5EF4-FFF2-40B4-BE49-F238E27FC236}">
                <a16:creationId xmlns:a16="http://schemas.microsoft.com/office/drawing/2014/main" id="{AD511E2F-A677-9F65-B64F-EA232C178CBB}"/>
              </a:ext>
            </a:extLst>
          </p:cNvPr>
          <p:cNvSpPr txBox="1"/>
          <p:nvPr/>
        </p:nvSpPr>
        <p:spPr>
          <a:xfrm>
            <a:off x="402761" y="975863"/>
            <a:ext cx="8167523" cy="612908"/>
          </a:xfrm>
          <a:prstGeom prst="rect">
            <a:avLst/>
          </a:prstGeom>
          <a:noFill/>
          <a:ln>
            <a:noFill/>
          </a:ln>
        </p:spPr>
        <p:txBody>
          <a:bodyPr spcFirstLastPara="1" wrap="square" lIns="91425" tIns="45700" rIns="91425" bIns="45700" anchor="ctr" anchorCtr="0">
            <a:noAutofit/>
          </a:bodyPr>
          <a:lstStyle/>
          <a:p>
            <a:pPr>
              <a:defRPr/>
            </a:pPr>
            <a:r>
              <a:rPr lang="en-US" sz="2000" b="1">
                <a:solidFill>
                  <a:srgbClr val="FFFFFF"/>
                </a:solidFill>
                <a:latin typeface="Saira"/>
              </a:rPr>
              <a:t>Mapping AI/HCI Eye-tracking in MML (</a:t>
            </a:r>
            <a:r>
              <a:rPr lang="en-US" sz="2000" b="1" err="1">
                <a:solidFill>
                  <a:srgbClr val="FFFFFF"/>
                </a:solidFill>
                <a:latin typeface="Saira"/>
              </a:rPr>
              <a:t>Tsiakas</a:t>
            </a:r>
            <a:r>
              <a:rPr lang="en-US" sz="2000" b="1">
                <a:solidFill>
                  <a:srgbClr val="FFFFFF"/>
                </a:solidFill>
                <a:latin typeface="Saira"/>
              </a:rPr>
              <a:t> et al., 2026)</a:t>
            </a:r>
          </a:p>
        </p:txBody>
      </p:sp>
    </p:spTree>
    <p:extLst>
      <p:ext uri="{BB962C8B-B14F-4D97-AF65-F5344CB8AC3E}">
        <p14:creationId xmlns:p14="http://schemas.microsoft.com/office/powerpoint/2010/main" val="36063971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139">
          <a:extLst>
            <a:ext uri="{FF2B5EF4-FFF2-40B4-BE49-F238E27FC236}">
              <a16:creationId xmlns:a16="http://schemas.microsoft.com/office/drawing/2014/main" id="{D930018F-7925-8785-2984-8790FCA0FC8E}"/>
            </a:ext>
          </a:extLst>
        </p:cNvPr>
        <p:cNvGrpSpPr/>
        <p:nvPr/>
      </p:nvGrpSpPr>
      <p:grpSpPr>
        <a:xfrm>
          <a:off x="0" y="0"/>
          <a:ext cx="0" cy="0"/>
          <a:chOff x="0" y="0"/>
          <a:chExt cx="0" cy="0"/>
        </a:xfrm>
      </p:grpSpPr>
      <p:sp>
        <p:nvSpPr>
          <p:cNvPr id="3" name="Google Shape;120;p21">
            <a:extLst>
              <a:ext uri="{FF2B5EF4-FFF2-40B4-BE49-F238E27FC236}">
                <a16:creationId xmlns:a16="http://schemas.microsoft.com/office/drawing/2014/main" id="{56537C47-330F-5CBD-B43C-2968F369061C}"/>
              </a:ext>
            </a:extLst>
          </p:cNvPr>
          <p:cNvSpPr txBox="1"/>
          <p:nvPr/>
        </p:nvSpPr>
        <p:spPr>
          <a:xfrm>
            <a:off x="5938851" y="3652837"/>
            <a:ext cx="2599754" cy="605288"/>
          </a:xfrm>
          <a:prstGeom prst="rect">
            <a:avLst/>
          </a:prstGeom>
          <a:noFill/>
          <a:ln>
            <a:noFill/>
          </a:ln>
        </p:spPr>
        <p:txBody>
          <a:bodyPr spcFirstLastPara="1" wrap="square" lIns="91425" tIns="45700" rIns="91425" bIns="45700" anchor="ctr" anchorCtr="0">
            <a:noAutofit/>
          </a:bodyPr>
          <a:lstStyle/>
          <a:p>
            <a:pPr lvl="0" algn="ctr">
              <a:defRPr/>
            </a:pPr>
            <a:r>
              <a:rPr lang="en-US" sz="2400" dirty="0" err="1">
                <a:hlinkClick r:id="rId3"/>
              </a:rPr>
              <a:t>EyeJustRead</a:t>
            </a:r>
            <a:endParaRPr kumimoji="0" sz="2400" b="1" i="0" u="none" strike="noStrike" kern="0" cap="none" spc="0" normalizeH="0" baseline="0" noProof="0" dirty="0">
              <a:ln>
                <a:noFill/>
              </a:ln>
              <a:solidFill>
                <a:srgbClr val="FFFFFF"/>
              </a:solidFill>
              <a:effectLst/>
              <a:uLnTx/>
              <a:uFillTx/>
              <a:latin typeface="Saira"/>
              <a:ea typeface="Saira"/>
              <a:cs typeface="Saira"/>
              <a:sym typeface="Saira"/>
            </a:endParaRPr>
          </a:p>
        </p:txBody>
      </p:sp>
      <p:sp>
        <p:nvSpPr>
          <p:cNvPr id="4" name="Google Shape;120;p21">
            <a:extLst>
              <a:ext uri="{FF2B5EF4-FFF2-40B4-BE49-F238E27FC236}">
                <a16:creationId xmlns:a16="http://schemas.microsoft.com/office/drawing/2014/main" id="{740CA896-F4C8-BF0C-3073-7851EC377A67}"/>
              </a:ext>
            </a:extLst>
          </p:cNvPr>
          <p:cNvSpPr txBox="1"/>
          <p:nvPr/>
        </p:nvSpPr>
        <p:spPr>
          <a:xfrm>
            <a:off x="230924" y="973002"/>
            <a:ext cx="7193209" cy="7152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FFFFFF"/>
                </a:solidFill>
                <a:effectLst/>
                <a:uLnTx/>
                <a:uFillTx/>
                <a:latin typeface="Saira"/>
                <a:ea typeface="Saira"/>
                <a:cs typeface="Saira"/>
                <a:sym typeface="Saira"/>
              </a:rPr>
              <a:t>Data-driven reading education (</a:t>
            </a:r>
            <a:r>
              <a:rPr kumimoji="0" lang="en-US" sz="2400" b="1" i="0" u="none" strike="noStrike" kern="0" cap="none" spc="0" normalizeH="0" baseline="0" noProof="0" dirty="0" err="1">
                <a:ln>
                  <a:noFill/>
                </a:ln>
                <a:solidFill>
                  <a:srgbClr val="FFFFFF"/>
                </a:solidFill>
                <a:effectLst/>
                <a:uLnTx/>
                <a:uFillTx/>
                <a:latin typeface="Saira"/>
                <a:ea typeface="Saira"/>
                <a:cs typeface="Saira"/>
                <a:sym typeface="Saira"/>
              </a:rPr>
              <a:t>EyeJustRead</a:t>
            </a:r>
            <a:r>
              <a:rPr kumimoji="0" lang="en-US" sz="2400" b="1" i="0" u="none" strike="noStrike" kern="0" cap="none" spc="0" normalizeH="0" baseline="0" noProof="0" dirty="0">
                <a:ln>
                  <a:noFill/>
                </a:ln>
                <a:solidFill>
                  <a:srgbClr val="FFFFFF"/>
                </a:solidFill>
                <a:effectLst/>
                <a:uLnTx/>
                <a:uFillTx/>
                <a:latin typeface="Saira"/>
                <a:ea typeface="Saira"/>
                <a:cs typeface="Saira"/>
                <a:sym typeface="Saira"/>
              </a:rPr>
              <a:t>)</a:t>
            </a:r>
          </a:p>
        </p:txBody>
      </p:sp>
      <p:grpSp>
        <p:nvGrpSpPr>
          <p:cNvPr id="5" name="Group 4">
            <a:extLst>
              <a:ext uri="{FF2B5EF4-FFF2-40B4-BE49-F238E27FC236}">
                <a16:creationId xmlns:a16="http://schemas.microsoft.com/office/drawing/2014/main" id="{5D136850-99C3-B7D3-5012-2FEC4E0172A6}"/>
              </a:ext>
            </a:extLst>
          </p:cNvPr>
          <p:cNvGrpSpPr/>
          <p:nvPr/>
        </p:nvGrpSpPr>
        <p:grpSpPr>
          <a:xfrm>
            <a:off x="-75" y="0"/>
            <a:ext cx="9144000" cy="784200"/>
            <a:chOff x="-75" y="0"/>
            <a:chExt cx="9144000" cy="784200"/>
          </a:xfrm>
        </p:grpSpPr>
        <p:grpSp>
          <p:nvGrpSpPr>
            <p:cNvPr id="6" name="Google Shape;121;p21">
              <a:extLst>
                <a:ext uri="{FF2B5EF4-FFF2-40B4-BE49-F238E27FC236}">
                  <a16:creationId xmlns:a16="http://schemas.microsoft.com/office/drawing/2014/main" id="{CFA85181-39CC-022C-783C-FE04BD29679B}"/>
                </a:ext>
              </a:extLst>
            </p:cNvPr>
            <p:cNvGrpSpPr/>
            <p:nvPr/>
          </p:nvGrpSpPr>
          <p:grpSpPr>
            <a:xfrm>
              <a:off x="-75" y="0"/>
              <a:ext cx="9144000" cy="784200"/>
              <a:chOff x="-75" y="0"/>
              <a:chExt cx="9144000" cy="784200"/>
            </a:xfrm>
          </p:grpSpPr>
          <p:sp>
            <p:nvSpPr>
              <p:cNvPr id="8" name="Google Shape;122;p21">
                <a:extLst>
                  <a:ext uri="{FF2B5EF4-FFF2-40B4-BE49-F238E27FC236}">
                    <a16:creationId xmlns:a16="http://schemas.microsoft.com/office/drawing/2014/main" id="{16E0766D-845B-57C8-8F61-509E0E2326A5}"/>
                  </a:ext>
                </a:extLst>
              </p:cNvPr>
              <p:cNvSpPr/>
              <p:nvPr/>
            </p:nvSpPr>
            <p:spPr>
              <a:xfrm>
                <a:off x="-75" y="0"/>
                <a:ext cx="9144000" cy="784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9" name="Google Shape;124;p21" title="EYE_TEACH_Logo_Horizontal_Inverted_RGB_01_EXTRA_LARGE.png">
                <a:extLst>
                  <a:ext uri="{FF2B5EF4-FFF2-40B4-BE49-F238E27FC236}">
                    <a16:creationId xmlns:a16="http://schemas.microsoft.com/office/drawing/2014/main" id="{D1A17220-47AD-BB28-5FB5-DDEF5C43AD4E}"/>
                  </a:ext>
                </a:extLst>
              </p:cNvPr>
              <p:cNvPicPr preferRelativeResize="0"/>
              <p:nvPr/>
            </p:nvPicPr>
            <p:blipFill rotWithShape="1">
              <a:blip r:embed="rId4">
                <a:alphaModFix/>
              </a:blip>
              <a:srcRect t="9" b="9"/>
              <a:stretch/>
            </p:blipFill>
            <p:spPr>
              <a:xfrm>
                <a:off x="7424134" y="178134"/>
                <a:ext cx="1376476" cy="387719"/>
              </a:xfrm>
              <a:prstGeom prst="rect">
                <a:avLst/>
              </a:prstGeom>
              <a:noFill/>
              <a:ln>
                <a:noFill/>
              </a:ln>
            </p:spPr>
          </p:pic>
        </p:grpSp>
        <p:pic>
          <p:nvPicPr>
            <p:cNvPr id="7" name="Picture 6">
              <a:extLst>
                <a:ext uri="{FF2B5EF4-FFF2-40B4-BE49-F238E27FC236}">
                  <a16:creationId xmlns:a16="http://schemas.microsoft.com/office/drawing/2014/main" id="{381B2B50-7E25-54F6-15A6-F249C4C7554B}"/>
                </a:ext>
              </a:extLst>
            </p:cNvPr>
            <p:cNvPicPr>
              <a:picLocks noChangeAspect="1"/>
            </p:cNvPicPr>
            <p:nvPr/>
          </p:nvPicPr>
          <p:blipFill>
            <a:blip r:embed="rId5"/>
            <a:stretch>
              <a:fillRect/>
            </a:stretch>
          </p:blipFill>
          <p:spPr>
            <a:xfrm>
              <a:off x="113153" y="217794"/>
              <a:ext cx="1102237" cy="308398"/>
            </a:xfrm>
            <a:prstGeom prst="rect">
              <a:avLst/>
            </a:prstGeom>
          </p:spPr>
        </p:pic>
      </p:grpSp>
      <p:pic>
        <p:nvPicPr>
          <p:cNvPr id="2" name="Imagen 1">
            <a:extLst>
              <a:ext uri="{FF2B5EF4-FFF2-40B4-BE49-F238E27FC236}">
                <a16:creationId xmlns:a16="http://schemas.microsoft.com/office/drawing/2014/main" id="{B467E0C9-DDDA-ECA4-0364-4411914DA1AE}"/>
              </a:ext>
            </a:extLst>
          </p:cNvPr>
          <p:cNvPicPr>
            <a:picLocks noChangeAspect="1"/>
          </p:cNvPicPr>
          <p:nvPr/>
        </p:nvPicPr>
        <p:blipFill>
          <a:blip r:embed="rId6"/>
          <a:stretch>
            <a:fillRect/>
          </a:stretch>
        </p:blipFill>
        <p:spPr>
          <a:xfrm>
            <a:off x="6070160" y="2274252"/>
            <a:ext cx="2202431" cy="975144"/>
          </a:xfrm>
          <a:prstGeom prst="rect">
            <a:avLst/>
          </a:prstGeom>
        </p:spPr>
      </p:pic>
      <p:pic>
        <p:nvPicPr>
          <p:cNvPr id="12" name="Picture 11">
            <a:extLst>
              <a:ext uri="{FF2B5EF4-FFF2-40B4-BE49-F238E27FC236}">
                <a16:creationId xmlns:a16="http://schemas.microsoft.com/office/drawing/2014/main" id="{E548F7B9-CEEB-9829-584D-52C0026D41D0}"/>
              </a:ext>
            </a:extLst>
          </p:cNvPr>
          <p:cNvPicPr>
            <a:picLocks noChangeAspect="1"/>
          </p:cNvPicPr>
          <p:nvPr/>
        </p:nvPicPr>
        <p:blipFill>
          <a:blip r:embed="rId7"/>
          <a:stretch>
            <a:fillRect/>
          </a:stretch>
        </p:blipFill>
        <p:spPr>
          <a:xfrm>
            <a:off x="1084667" y="2180536"/>
            <a:ext cx="4697635" cy="2549525"/>
          </a:xfrm>
          <a:prstGeom prst="rect">
            <a:avLst/>
          </a:prstGeom>
        </p:spPr>
      </p:pic>
    </p:spTree>
    <p:extLst>
      <p:ext uri="{BB962C8B-B14F-4D97-AF65-F5344CB8AC3E}">
        <p14:creationId xmlns:p14="http://schemas.microsoft.com/office/powerpoint/2010/main" val="19091577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139">
          <a:extLst>
            <a:ext uri="{FF2B5EF4-FFF2-40B4-BE49-F238E27FC236}">
              <a16:creationId xmlns:a16="http://schemas.microsoft.com/office/drawing/2014/main" id="{992AFAA4-3EC6-C3D9-9E1A-52C30D25A052}"/>
            </a:ext>
          </a:extLst>
        </p:cNvPr>
        <p:cNvGrpSpPr/>
        <p:nvPr/>
      </p:nvGrpSpPr>
      <p:grpSpPr>
        <a:xfrm>
          <a:off x="0" y="0"/>
          <a:ext cx="0" cy="0"/>
          <a:chOff x="0" y="0"/>
          <a:chExt cx="0" cy="0"/>
        </a:xfrm>
      </p:grpSpPr>
      <p:sp>
        <p:nvSpPr>
          <p:cNvPr id="3" name="Google Shape;120;p21">
            <a:extLst>
              <a:ext uri="{FF2B5EF4-FFF2-40B4-BE49-F238E27FC236}">
                <a16:creationId xmlns:a16="http://schemas.microsoft.com/office/drawing/2014/main" id="{0FA5854B-67A4-D599-92E6-D6FC6CE679C6}"/>
              </a:ext>
            </a:extLst>
          </p:cNvPr>
          <p:cNvSpPr txBox="1"/>
          <p:nvPr/>
        </p:nvSpPr>
        <p:spPr>
          <a:xfrm>
            <a:off x="270329" y="1101987"/>
            <a:ext cx="8709709" cy="605288"/>
          </a:xfrm>
          <a:prstGeom prst="rect">
            <a:avLst/>
          </a:prstGeom>
          <a:noFill/>
          <a:ln>
            <a:noFill/>
          </a:ln>
        </p:spPr>
        <p:txBody>
          <a:bodyPr spcFirstLastPara="1" wrap="square" lIns="91425" tIns="45700" rIns="91425" bIns="45700" anchor="ctr" anchorCtr="0">
            <a:noAutofit/>
          </a:bodyPr>
          <a:lstStyle/>
          <a:p>
            <a:pPr>
              <a:defRPr/>
            </a:pPr>
            <a:r>
              <a:rPr lang="en-US" sz="2400" b="1" dirty="0">
                <a:solidFill>
                  <a:srgbClr val="FFFFFF"/>
                </a:solidFill>
                <a:latin typeface="Saira"/>
              </a:rPr>
              <a:t>Metacognitive Strategy Instruction and Reading </a:t>
            </a:r>
            <a:r>
              <a:rPr lang="en-US" sz="2400" b="1" dirty="0" err="1">
                <a:solidFill>
                  <a:srgbClr val="FFFFFF"/>
                </a:solidFill>
                <a:latin typeface="Saira"/>
              </a:rPr>
              <a:t>Behaviour</a:t>
            </a:r>
            <a:r>
              <a:rPr lang="en-US" sz="2400" b="1" dirty="0">
                <a:solidFill>
                  <a:srgbClr val="FFFFFF"/>
                </a:solidFill>
                <a:latin typeface="Saira"/>
              </a:rPr>
              <a:t>: Eye-Tracking Evidence from L2 University Students</a:t>
            </a:r>
          </a:p>
        </p:txBody>
      </p:sp>
      <p:grpSp>
        <p:nvGrpSpPr>
          <p:cNvPr id="6" name="Group 5">
            <a:extLst>
              <a:ext uri="{FF2B5EF4-FFF2-40B4-BE49-F238E27FC236}">
                <a16:creationId xmlns:a16="http://schemas.microsoft.com/office/drawing/2014/main" id="{E5B537D6-7715-DB95-82B1-7AFF5A87AE22}"/>
              </a:ext>
            </a:extLst>
          </p:cNvPr>
          <p:cNvGrpSpPr/>
          <p:nvPr/>
        </p:nvGrpSpPr>
        <p:grpSpPr>
          <a:xfrm>
            <a:off x="-75" y="0"/>
            <a:ext cx="9144000" cy="784200"/>
            <a:chOff x="-75" y="0"/>
            <a:chExt cx="9144000" cy="784200"/>
          </a:xfrm>
        </p:grpSpPr>
        <p:grpSp>
          <p:nvGrpSpPr>
            <p:cNvPr id="7" name="Google Shape;121;p21">
              <a:extLst>
                <a:ext uri="{FF2B5EF4-FFF2-40B4-BE49-F238E27FC236}">
                  <a16:creationId xmlns:a16="http://schemas.microsoft.com/office/drawing/2014/main" id="{2B226D38-CB94-BE9F-CDD4-A06B5CA6FD1C}"/>
                </a:ext>
              </a:extLst>
            </p:cNvPr>
            <p:cNvGrpSpPr/>
            <p:nvPr/>
          </p:nvGrpSpPr>
          <p:grpSpPr>
            <a:xfrm>
              <a:off x="-75" y="0"/>
              <a:ext cx="9144000" cy="784200"/>
              <a:chOff x="-75" y="0"/>
              <a:chExt cx="9144000" cy="784200"/>
            </a:xfrm>
          </p:grpSpPr>
          <p:sp>
            <p:nvSpPr>
              <p:cNvPr id="9" name="Google Shape;122;p21">
                <a:extLst>
                  <a:ext uri="{FF2B5EF4-FFF2-40B4-BE49-F238E27FC236}">
                    <a16:creationId xmlns:a16="http://schemas.microsoft.com/office/drawing/2014/main" id="{7DD84412-D463-ECA1-4ED3-660A7FD085FE}"/>
                  </a:ext>
                </a:extLst>
              </p:cNvPr>
              <p:cNvSpPr/>
              <p:nvPr/>
            </p:nvSpPr>
            <p:spPr>
              <a:xfrm>
                <a:off x="-75" y="0"/>
                <a:ext cx="9144000" cy="784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0" name="Google Shape;124;p21" title="EYE_TEACH_Logo_Horizontal_Inverted_RGB_01_EXTRA_LARGE.png">
                <a:extLst>
                  <a:ext uri="{FF2B5EF4-FFF2-40B4-BE49-F238E27FC236}">
                    <a16:creationId xmlns:a16="http://schemas.microsoft.com/office/drawing/2014/main" id="{FB1902DA-19DF-CE0B-946B-DC692DD8B58F}"/>
                  </a:ext>
                </a:extLst>
              </p:cNvPr>
              <p:cNvPicPr preferRelativeResize="0"/>
              <p:nvPr/>
            </p:nvPicPr>
            <p:blipFill rotWithShape="1">
              <a:blip r:embed="rId3">
                <a:alphaModFix/>
              </a:blip>
              <a:srcRect t="9" b="9"/>
              <a:stretch/>
            </p:blipFill>
            <p:spPr>
              <a:xfrm>
                <a:off x="7424134" y="178134"/>
                <a:ext cx="1376476" cy="387719"/>
              </a:xfrm>
              <a:prstGeom prst="rect">
                <a:avLst/>
              </a:prstGeom>
              <a:noFill/>
              <a:ln>
                <a:noFill/>
              </a:ln>
            </p:spPr>
          </p:pic>
        </p:grpSp>
        <p:pic>
          <p:nvPicPr>
            <p:cNvPr id="8" name="Picture 7">
              <a:extLst>
                <a:ext uri="{FF2B5EF4-FFF2-40B4-BE49-F238E27FC236}">
                  <a16:creationId xmlns:a16="http://schemas.microsoft.com/office/drawing/2014/main" id="{DD48EB1A-8371-FCB8-040C-5E58E7318AA4}"/>
                </a:ext>
              </a:extLst>
            </p:cNvPr>
            <p:cNvPicPr>
              <a:picLocks noChangeAspect="1"/>
            </p:cNvPicPr>
            <p:nvPr/>
          </p:nvPicPr>
          <p:blipFill>
            <a:blip r:embed="rId4"/>
            <a:stretch>
              <a:fillRect/>
            </a:stretch>
          </p:blipFill>
          <p:spPr>
            <a:xfrm>
              <a:off x="113153" y="217794"/>
              <a:ext cx="1102237" cy="308398"/>
            </a:xfrm>
            <a:prstGeom prst="rect">
              <a:avLst/>
            </a:prstGeom>
          </p:spPr>
        </p:pic>
      </p:grpSp>
      <p:pic>
        <p:nvPicPr>
          <p:cNvPr id="15" name="Picture 14">
            <a:extLst>
              <a:ext uri="{FF2B5EF4-FFF2-40B4-BE49-F238E27FC236}">
                <a16:creationId xmlns:a16="http://schemas.microsoft.com/office/drawing/2014/main" id="{EE3EF666-6CD3-4955-6A9A-91EA5E1FD39A}"/>
              </a:ext>
            </a:extLst>
          </p:cNvPr>
          <p:cNvPicPr>
            <a:picLocks noChangeAspect="1"/>
          </p:cNvPicPr>
          <p:nvPr/>
        </p:nvPicPr>
        <p:blipFill>
          <a:blip r:embed="rId5"/>
          <a:stretch>
            <a:fillRect/>
          </a:stretch>
        </p:blipFill>
        <p:spPr>
          <a:xfrm>
            <a:off x="113153" y="1836854"/>
            <a:ext cx="6501699" cy="3410949"/>
          </a:xfrm>
          <a:prstGeom prst="rect">
            <a:avLst/>
          </a:prstGeom>
        </p:spPr>
      </p:pic>
      <p:sp>
        <p:nvSpPr>
          <p:cNvPr id="17" name="TextBox 16">
            <a:extLst>
              <a:ext uri="{FF2B5EF4-FFF2-40B4-BE49-F238E27FC236}">
                <a16:creationId xmlns:a16="http://schemas.microsoft.com/office/drawing/2014/main" id="{FD810CD9-EAD1-D6B1-744A-AE8E7A37E403}"/>
              </a:ext>
            </a:extLst>
          </p:cNvPr>
          <p:cNvSpPr txBox="1"/>
          <p:nvPr/>
        </p:nvSpPr>
        <p:spPr>
          <a:xfrm>
            <a:off x="6757101" y="4041513"/>
            <a:ext cx="2222937" cy="461665"/>
          </a:xfrm>
          <a:prstGeom prst="rect">
            <a:avLst/>
          </a:prstGeom>
          <a:noFill/>
        </p:spPr>
        <p:txBody>
          <a:bodyPr wrap="square">
            <a:spAutoFit/>
          </a:bodyPr>
          <a:lstStyle/>
          <a:p>
            <a:r>
              <a:rPr lang="en-HU" sz="1200" kern="1200" dirty="0">
                <a:solidFill>
                  <a:schemeClr val="bg1"/>
                </a:solidFill>
                <a:effectLst/>
                <a:latin typeface="+mn-lt"/>
                <a:ea typeface="+mn-ea"/>
                <a:cs typeface="+mn-cs"/>
              </a:rPr>
              <a:t>Mhd Ghaith Alturjman</a:t>
            </a:r>
            <a:endParaRPr lang="en-US" sz="1200" kern="1200" dirty="0">
              <a:solidFill>
                <a:schemeClr val="bg1"/>
              </a:solidFill>
              <a:latin typeface="+mn-lt"/>
              <a:ea typeface="+mn-ea"/>
              <a:cs typeface="+mn-cs"/>
            </a:endParaRPr>
          </a:p>
          <a:p>
            <a:r>
              <a:rPr lang="en-HU" sz="1200" kern="1200" dirty="0">
                <a:solidFill>
                  <a:schemeClr val="bg1"/>
                </a:solidFill>
                <a:effectLst/>
                <a:latin typeface="+mn-lt"/>
                <a:ea typeface="+mn-ea"/>
                <a:cs typeface="+mn-cs"/>
              </a:rPr>
              <a:t>Eötvös Loránd University</a:t>
            </a:r>
            <a:endParaRPr lang="en-US" dirty="0">
              <a:solidFill>
                <a:schemeClr val="bg1"/>
              </a:solidFill>
            </a:endParaRPr>
          </a:p>
        </p:txBody>
      </p:sp>
      <p:pic>
        <p:nvPicPr>
          <p:cNvPr id="19" name="Picture 18">
            <a:extLst>
              <a:ext uri="{FF2B5EF4-FFF2-40B4-BE49-F238E27FC236}">
                <a16:creationId xmlns:a16="http://schemas.microsoft.com/office/drawing/2014/main" id="{A795A7DE-340C-2DA3-96B3-070F6DDFFBCC}"/>
              </a:ext>
            </a:extLst>
          </p:cNvPr>
          <p:cNvPicPr>
            <a:picLocks noChangeAspect="1"/>
          </p:cNvPicPr>
          <p:nvPr/>
        </p:nvPicPr>
        <p:blipFill>
          <a:blip r:embed="rId6"/>
          <a:stretch>
            <a:fillRect/>
          </a:stretch>
        </p:blipFill>
        <p:spPr>
          <a:xfrm>
            <a:off x="6845421" y="4545614"/>
            <a:ext cx="1623816" cy="454270"/>
          </a:xfrm>
          <a:prstGeom prst="rect">
            <a:avLst/>
          </a:prstGeom>
        </p:spPr>
      </p:pic>
    </p:spTree>
    <p:extLst>
      <p:ext uri="{BB962C8B-B14F-4D97-AF65-F5344CB8AC3E}">
        <p14:creationId xmlns:p14="http://schemas.microsoft.com/office/powerpoint/2010/main" val="41534402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139">
          <a:extLst>
            <a:ext uri="{FF2B5EF4-FFF2-40B4-BE49-F238E27FC236}">
              <a16:creationId xmlns:a16="http://schemas.microsoft.com/office/drawing/2014/main" id="{B521E13D-E8BC-45D1-CA94-8D42EBDB5B15}"/>
            </a:ext>
          </a:extLst>
        </p:cNvPr>
        <p:cNvGrpSpPr/>
        <p:nvPr/>
      </p:nvGrpSpPr>
      <p:grpSpPr>
        <a:xfrm>
          <a:off x="0" y="0"/>
          <a:ext cx="0" cy="0"/>
          <a:chOff x="0" y="0"/>
          <a:chExt cx="0" cy="0"/>
        </a:xfrm>
      </p:grpSpPr>
      <p:sp>
        <p:nvSpPr>
          <p:cNvPr id="3" name="Google Shape;120;p21">
            <a:extLst>
              <a:ext uri="{FF2B5EF4-FFF2-40B4-BE49-F238E27FC236}">
                <a16:creationId xmlns:a16="http://schemas.microsoft.com/office/drawing/2014/main" id="{372E1603-3C48-1467-84BB-28CB5658520B}"/>
              </a:ext>
            </a:extLst>
          </p:cNvPr>
          <p:cNvSpPr txBox="1"/>
          <p:nvPr/>
        </p:nvSpPr>
        <p:spPr>
          <a:xfrm>
            <a:off x="270329" y="1101987"/>
            <a:ext cx="8709709" cy="605288"/>
          </a:xfrm>
          <a:prstGeom prst="rect">
            <a:avLst/>
          </a:prstGeom>
          <a:noFill/>
          <a:ln>
            <a:noFill/>
          </a:ln>
        </p:spPr>
        <p:txBody>
          <a:bodyPr spcFirstLastPara="1" wrap="square" lIns="91425" tIns="45700" rIns="91425" bIns="45700" anchor="ctr" anchorCtr="0">
            <a:noAutofit/>
          </a:bodyPr>
          <a:lstStyle/>
          <a:p>
            <a:pPr>
              <a:defRPr/>
            </a:pPr>
            <a:r>
              <a:rPr lang="en-US" sz="2400" b="1" dirty="0">
                <a:solidFill>
                  <a:srgbClr val="FFFFFF"/>
                </a:solidFill>
                <a:latin typeface="Saira"/>
              </a:rPr>
              <a:t>Metacognitive Strategy Instruction and Reading </a:t>
            </a:r>
            <a:r>
              <a:rPr lang="en-US" sz="2400" b="1" dirty="0" err="1">
                <a:solidFill>
                  <a:srgbClr val="FFFFFF"/>
                </a:solidFill>
                <a:latin typeface="Saira"/>
              </a:rPr>
              <a:t>Behaviour</a:t>
            </a:r>
            <a:r>
              <a:rPr lang="en-US" sz="2400" b="1" dirty="0">
                <a:solidFill>
                  <a:srgbClr val="FFFFFF"/>
                </a:solidFill>
                <a:latin typeface="Saira"/>
              </a:rPr>
              <a:t>: Eye-Tracking Evidence from L2 University Students</a:t>
            </a:r>
          </a:p>
        </p:txBody>
      </p:sp>
      <p:grpSp>
        <p:nvGrpSpPr>
          <p:cNvPr id="6" name="Group 5">
            <a:extLst>
              <a:ext uri="{FF2B5EF4-FFF2-40B4-BE49-F238E27FC236}">
                <a16:creationId xmlns:a16="http://schemas.microsoft.com/office/drawing/2014/main" id="{80A92935-54D1-BB9E-2966-B3E01558A3CD}"/>
              </a:ext>
            </a:extLst>
          </p:cNvPr>
          <p:cNvGrpSpPr/>
          <p:nvPr/>
        </p:nvGrpSpPr>
        <p:grpSpPr>
          <a:xfrm>
            <a:off x="-75" y="0"/>
            <a:ext cx="9144000" cy="784200"/>
            <a:chOff x="-75" y="0"/>
            <a:chExt cx="9144000" cy="784200"/>
          </a:xfrm>
        </p:grpSpPr>
        <p:grpSp>
          <p:nvGrpSpPr>
            <p:cNvPr id="7" name="Google Shape;121;p21">
              <a:extLst>
                <a:ext uri="{FF2B5EF4-FFF2-40B4-BE49-F238E27FC236}">
                  <a16:creationId xmlns:a16="http://schemas.microsoft.com/office/drawing/2014/main" id="{BCA1881E-E3FE-CD4F-DDD7-9A8F0382749D}"/>
                </a:ext>
              </a:extLst>
            </p:cNvPr>
            <p:cNvGrpSpPr/>
            <p:nvPr/>
          </p:nvGrpSpPr>
          <p:grpSpPr>
            <a:xfrm>
              <a:off x="-75" y="0"/>
              <a:ext cx="9144000" cy="784200"/>
              <a:chOff x="-75" y="0"/>
              <a:chExt cx="9144000" cy="784200"/>
            </a:xfrm>
          </p:grpSpPr>
          <p:sp>
            <p:nvSpPr>
              <p:cNvPr id="9" name="Google Shape;122;p21">
                <a:extLst>
                  <a:ext uri="{FF2B5EF4-FFF2-40B4-BE49-F238E27FC236}">
                    <a16:creationId xmlns:a16="http://schemas.microsoft.com/office/drawing/2014/main" id="{60E2552A-9437-E995-C0FE-8BE460427260}"/>
                  </a:ext>
                </a:extLst>
              </p:cNvPr>
              <p:cNvSpPr/>
              <p:nvPr/>
            </p:nvSpPr>
            <p:spPr>
              <a:xfrm>
                <a:off x="-75" y="0"/>
                <a:ext cx="9144000" cy="784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0" name="Google Shape;124;p21" title="EYE_TEACH_Logo_Horizontal_Inverted_RGB_01_EXTRA_LARGE.png">
                <a:extLst>
                  <a:ext uri="{FF2B5EF4-FFF2-40B4-BE49-F238E27FC236}">
                    <a16:creationId xmlns:a16="http://schemas.microsoft.com/office/drawing/2014/main" id="{04DCDF12-A41D-E030-AD86-87901078382F}"/>
                  </a:ext>
                </a:extLst>
              </p:cNvPr>
              <p:cNvPicPr preferRelativeResize="0"/>
              <p:nvPr/>
            </p:nvPicPr>
            <p:blipFill rotWithShape="1">
              <a:blip r:embed="rId3">
                <a:alphaModFix/>
              </a:blip>
              <a:srcRect t="9" b="9"/>
              <a:stretch/>
            </p:blipFill>
            <p:spPr>
              <a:xfrm>
                <a:off x="7424134" y="178134"/>
                <a:ext cx="1376476" cy="387719"/>
              </a:xfrm>
              <a:prstGeom prst="rect">
                <a:avLst/>
              </a:prstGeom>
              <a:noFill/>
              <a:ln>
                <a:noFill/>
              </a:ln>
            </p:spPr>
          </p:pic>
        </p:grpSp>
        <p:pic>
          <p:nvPicPr>
            <p:cNvPr id="8" name="Picture 7">
              <a:extLst>
                <a:ext uri="{FF2B5EF4-FFF2-40B4-BE49-F238E27FC236}">
                  <a16:creationId xmlns:a16="http://schemas.microsoft.com/office/drawing/2014/main" id="{C23B1881-0D8E-89B1-0E16-C35453DC2D28}"/>
                </a:ext>
              </a:extLst>
            </p:cNvPr>
            <p:cNvPicPr>
              <a:picLocks noChangeAspect="1"/>
            </p:cNvPicPr>
            <p:nvPr/>
          </p:nvPicPr>
          <p:blipFill>
            <a:blip r:embed="rId4"/>
            <a:stretch>
              <a:fillRect/>
            </a:stretch>
          </p:blipFill>
          <p:spPr>
            <a:xfrm>
              <a:off x="113153" y="217794"/>
              <a:ext cx="1102237" cy="308398"/>
            </a:xfrm>
            <a:prstGeom prst="rect">
              <a:avLst/>
            </a:prstGeom>
          </p:spPr>
        </p:pic>
      </p:grpSp>
      <p:pic>
        <p:nvPicPr>
          <p:cNvPr id="14" name="Picture 13">
            <a:extLst>
              <a:ext uri="{FF2B5EF4-FFF2-40B4-BE49-F238E27FC236}">
                <a16:creationId xmlns:a16="http://schemas.microsoft.com/office/drawing/2014/main" id="{D8C8381A-DF47-7338-8A1F-0F54DAB6D0EE}"/>
              </a:ext>
            </a:extLst>
          </p:cNvPr>
          <p:cNvPicPr>
            <a:picLocks noChangeAspect="1"/>
          </p:cNvPicPr>
          <p:nvPr/>
        </p:nvPicPr>
        <p:blipFill>
          <a:blip r:embed="rId5"/>
          <a:stretch>
            <a:fillRect/>
          </a:stretch>
        </p:blipFill>
        <p:spPr>
          <a:xfrm>
            <a:off x="541876" y="1865098"/>
            <a:ext cx="8166613" cy="3142255"/>
          </a:xfrm>
          <a:prstGeom prst="rect">
            <a:avLst/>
          </a:prstGeom>
        </p:spPr>
      </p:pic>
    </p:spTree>
    <p:extLst>
      <p:ext uri="{BB962C8B-B14F-4D97-AF65-F5344CB8AC3E}">
        <p14:creationId xmlns:p14="http://schemas.microsoft.com/office/powerpoint/2010/main" val="4970491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139">
          <a:extLst>
            <a:ext uri="{FF2B5EF4-FFF2-40B4-BE49-F238E27FC236}">
              <a16:creationId xmlns:a16="http://schemas.microsoft.com/office/drawing/2014/main" id="{3A543B20-495C-D968-BAC8-1C715AF6CD5D}"/>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D53C0B87-CDB9-8720-D0D9-20C31ED29A39}"/>
              </a:ext>
            </a:extLst>
          </p:cNvPr>
          <p:cNvGrpSpPr/>
          <p:nvPr/>
        </p:nvGrpSpPr>
        <p:grpSpPr>
          <a:xfrm>
            <a:off x="-75" y="0"/>
            <a:ext cx="9144000" cy="784200"/>
            <a:chOff x="-75" y="0"/>
            <a:chExt cx="9144000" cy="784200"/>
          </a:xfrm>
        </p:grpSpPr>
        <p:grpSp>
          <p:nvGrpSpPr>
            <p:cNvPr id="6" name="Google Shape;121;p21">
              <a:extLst>
                <a:ext uri="{FF2B5EF4-FFF2-40B4-BE49-F238E27FC236}">
                  <a16:creationId xmlns:a16="http://schemas.microsoft.com/office/drawing/2014/main" id="{EEA37BC7-56F0-8873-8864-FD6205C5C0F6}"/>
                </a:ext>
              </a:extLst>
            </p:cNvPr>
            <p:cNvGrpSpPr/>
            <p:nvPr/>
          </p:nvGrpSpPr>
          <p:grpSpPr>
            <a:xfrm>
              <a:off x="-75" y="0"/>
              <a:ext cx="9144000" cy="784200"/>
              <a:chOff x="-75" y="0"/>
              <a:chExt cx="9144000" cy="784200"/>
            </a:xfrm>
          </p:grpSpPr>
          <p:sp>
            <p:nvSpPr>
              <p:cNvPr id="8" name="Google Shape;122;p21">
                <a:extLst>
                  <a:ext uri="{FF2B5EF4-FFF2-40B4-BE49-F238E27FC236}">
                    <a16:creationId xmlns:a16="http://schemas.microsoft.com/office/drawing/2014/main" id="{6A07F8DB-DD98-806C-E740-DBC29DDD357C}"/>
                  </a:ext>
                </a:extLst>
              </p:cNvPr>
              <p:cNvSpPr/>
              <p:nvPr/>
            </p:nvSpPr>
            <p:spPr>
              <a:xfrm>
                <a:off x="-75" y="0"/>
                <a:ext cx="9144000" cy="784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9" name="Google Shape;124;p21" title="EYE_TEACH_Logo_Horizontal_Inverted_RGB_01_EXTRA_LARGE.png">
                <a:extLst>
                  <a:ext uri="{FF2B5EF4-FFF2-40B4-BE49-F238E27FC236}">
                    <a16:creationId xmlns:a16="http://schemas.microsoft.com/office/drawing/2014/main" id="{ED896645-C056-16D1-098C-A278F85F6856}"/>
                  </a:ext>
                </a:extLst>
              </p:cNvPr>
              <p:cNvPicPr preferRelativeResize="0"/>
              <p:nvPr/>
            </p:nvPicPr>
            <p:blipFill rotWithShape="1">
              <a:blip r:embed="rId3">
                <a:alphaModFix/>
              </a:blip>
              <a:srcRect t="9" b="9"/>
              <a:stretch/>
            </p:blipFill>
            <p:spPr>
              <a:xfrm>
                <a:off x="7424134" y="178134"/>
                <a:ext cx="1376476" cy="387719"/>
              </a:xfrm>
              <a:prstGeom prst="rect">
                <a:avLst/>
              </a:prstGeom>
              <a:noFill/>
              <a:ln>
                <a:noFill/>
              </a:ln>
            </p:spPr>
          </p:pic>
        </p:grpSp>
        <p:pic>
          <p:nvPicPr>
            <p:cNvPr id="7" name="Picture 6">
              <a:extLst>
                <a:ext uri="{FF2B5EF4-FFF2-40B4-BE49-F238E27FC236}">
                  <a16:creationId xmlns:a16="http://schemas.microsoft.com/office/drawing/2014/main" id="{0D9CD945-A9B3-8AF3-0D87-59C70E86F36D}"/>
                </a:ext>
              </a:extLst>
            </p:cNvPr>
            <p:cNvPicPr>
              <a:picLocks noChangeAspect="1"/>
            </p:cNvPicPr>
            <p:nvPr/>
          </p:nvPicPr>
          <p:blipFill>
            <a:blip r:embed="rId4"/>
            <a:stretch>
              <a:fillRect/>
            </a:stretch>
          </p:blipFill>
          <p:spPr>
            <a:xfrm>
              <a:off x="113153" y="217794"/>
              <a:ext cx="1102237" cy="308398"/>
            </a:xfrm>
            <a:prstGeom prst="rect">
              <a:avLst/>
            </a:prstGeom>
          </p:spPr>
        </p:pic>
      </p:grpSp>
      <p:pic>
        <p:nvPicPr>
          <p:cNvPr id="11" name="Picture 10">
            <a:extLst>
              <a:ext uri="{FF2B5EF4-FFF2-40B4-BE49-F238E27FC236}">
                <a16:creationId xmlns:a16="http://schemas.microsoft.com/office/drawing/2014/main" id="{3E9DB9F9-AC04-DDEB-FAA9-68D800825B4E}"/>
              </a:ext>
            </a:extLst>
          </p:cNvPr>
          <p:cNvPicPr>
            <a:picLocks noChangeAspect="1"/>
          </p:cNvPicPr>
          <p:nvPr/>
        </p:nvPicPr>
        <p:blipFill>
          <a:blip r:embed="rId5"/>
          <a:stretch>
            <a:fillRect/>
          </a:stretch>
        </p:blipFill>
        <p:spPr>
          <a:xfrm>
            <a:off x="664271" y="1688202"/>
            <a:ext cx="7763299" cy="2801926"/>
          </a:xfrm>
          <a:prstGeom prst="rect">
            <a:avLst/>
          </a:prstGeom>
        </p:spPr>
      </p:pic>
      <p:sp>
        <p:nvSpPr>
          <p:cNvPr id="15" name="Google Shape;120;p21">
            <a:extLst>
              <a:ext uri="{FF2B5EF4-FFF2-40B4-BE49-F238E27FC236}">
                <a16:creationId xmlns:a16="http://schemas.microsoft.com/office/drawing/2014/main" id="{C5F0A2F8-3825-034F-8E0F-8453CE73C3EB}"/>
              </a:ext>
            </a:extLst>
          </p:cNvPr>
          <p:cNvSpPr txBox="1"/>
          <p:nvPr/>
        </p:nvSpPr>
        <p:spPr>
          <a:xfrm>
            <a:off x="230925" y="973002"/>
            <a:ext cx="7859938" cy="7152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FFFFFF"/>
                </a:solidFill>
                <a:effectLst/>
                <a:uLnTx/>
                <a:uFillTx/>
                <a:latin typeface="Saira"/>
                <a:ea typeface="Saira"/>
                <a:cs typeface="Saira"/>
                <a:sym typeface="Saira"/>
              </a:rPr>
              <a:t>AI-powered Reading Assistance in Dyslexic Students</a:t>
            </a:r>
            <a:endParaRPr kumimoji="0" sz="2400" b="1" i="0" u="none" strike="noStrike" kern="0" cap="none" spc="0" normalizeH="0" baseline="0" noProof="0" dirty="0">
              <a:ln>
                <a:noFill/>
              </a:ln>
              <a:solidFill>
                <a:srgbClr val="FFFFFF"/>
              </a:solidFill>
              <a:effectLst/>
              <a:uLnTx/>
              <a:uFillTx/>
              <a:latin typeface="Saira"/>
              <a:ea typeface="Saira"/>
              <a:cs typeface="Saira"/>
              <a:sym typeface="Saira"/>
            </a:endParaRPr>
          </a:p>
        </p:txBody>
      </p:sp>
      <p:sp>
        <p:nvSpPr>
          <p:cNvPr id="17" name="TextBox 16">
            <a:extLst>
              <a:ext uri="{FF2B5EF4-FFF2-40B4-BE49-F238E27FC236}">
                <a16:creationId xmlns:a16="http://schemas.microsoft.com/office/drawing/2014/main" id="{A967C153-C8AD-D604-3F35-C09FFB218797}"/>
              </a:ext>
            </a:extLst>
          </p:cNvPr>
          <p:cNvSpPr txBox="1"/>
          <p:nvPr/>
        </p:nvSpPr>
        <p:spPr>
          <a:xfrm>
            <a:off x="1347697" y="4589502"/>
            <a:ext cx="6448455" cy="553998"/>
          </a:xfrm>
          <a:prstGeom prst="rect">
            <a:avLst/>
          </a:prstGeom>
          <a:noFill/>
        </p:spPr>
        <p:txBody>
          <a:bodyPr wrap="square">
            <a:spAutoFit/>
          </a:bodyPr>
          <a:lstStyle/>
          <a:p>
            <a:r>
              <a:rPr lang="en-US" sz="1000" b="0" i="0" dirty="0" err="1">
                <a:solidFill>
                  <a:schemeClr val="bg1"/>
                </a:solidFill>
                <a:effectLst/>
                <a:latin typeface="Arial"/>
              </a:rPr>
              <a:t>Skandana</a:t>
            </a:r>
            <a:r>
              <a:rPr lang="en-US" sz="1000" b="0" i="0" dirty="0">
                <a:solidFill>
                  <a:schemeClr val="bg1"/>
                </a:solidFill>
                <a:effectLst/>
                <a:latin typeface="Arial"/>
              </a:rPr>
              <a:t>, K. V., Supreetha, R., Shreya, U., &amp; KS, A. K. (2026, April). </a:t>
            </a:r>
            <a:r>
              <a:rPr lang="en-US" sz="1000" b="0" i="0" dirty="0" err="1">
                <a:solidFill>
                  <a:schemeClr val="bg1"/>
                </a:solidFill>
                <a:effectLst/>
                <a:latin typeface="Arial"/>
              </a:rPr>
              <a:t>DyslexiAid</a:t>
            </a:r>
            <a:r>
              <a:rPr lang="en-US" sz="1000" b="0" i="0" dirty="0">
                <a:solidFill>
                  <a:schemeClr val="bg1"/>
                </a:solidFill>
                <a:effectLst/>
                <a:latin typeface="Arial"/>
              </a:rPr>
              <a:t>: An AI-Powered Multimodal Learning Platform for Real-Time Reading Assistance in Dyslexic Students. In </a:t>
            </a:r>
            <a:r>
              <a:rPr lang="en-US" sz="1000" b="0" i="1" dirty="0">
                <a:solidFill>
                  <a:schemeClr val="bg1"/>
                </a:solidFill>
                <a:effectLst/>
                <a:latin typeface="Arial"/>
              </a:rPr>
              <a:t>2026 4th International Conference on Knowledge Engineering and Communication Systems (ICKECS)</a:t>
            </a:r>
            <a:r>
              <a:rPr lang="en-US" sz="1000" b="0" i="0" dirty="0">
                <a:solidFill>
                  <a:schemeClr val="bg1"/>
                </a:solidFill>
                <a:effectLst/>
                <a:latin typeface="Arial"/>
              </a:rPr>
              <a:t> (pp. 1-6). IEEE.</a:t>
            </a:r>
            <a:endParaRPr lang="en-US" sz="1000" dirty="0">
              <a:solidFill>
                <a:schemeClr val="bg1"/>
              </a:solidFill>
            </a:endParaRPr>
          </a:p>
        </p:txBody>
      </p:sp>
    </p:spTree>
    <p:extLst>
      <p:ext uri="{BB962C8B-B14F-4D97-AF65-F5344CB8AC3E}">
        <p14:creationId xmlns:p14="http://schemas.microsoft.com/office/powerpoint/2010/main" val="3750605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139">
          <a:extLst>
            <a:ext uri="{FF2B5EF4-FFF2-40B4-BE49-F238E27FC236}">
              <a16:creationId xmlns:a16="http://schemas.microsoft.com/office/drawing/2014/main" id="{C56939B3-6B5B-842C-48FC-A64EB4D45E3E}"/>
            </a:ext>
          </a:extLst>
        </p:cNvPr>
        <p:cNvGrpSpPr/>
        <p:nvPr/>
      </p:nvGrpSpPr>
      <p:grpSpPr>
        <a:xfrm>
          <a:off x="0" y="0"/>
          <a:ext cx="0" cy="0"/>
          <a:chOff x="0" y="0"/>
          <a:chExt cx="0" cy="0"/>
        </a:xfrm>
      </p:grpSpPr>
      <p:sp>
        <p:nvSpPr>
          <p:cNvPr id="4" name="Google Shape;120;p21">
            <a:extLst>
              <a:ext uri="{FF2B5EF4-FFF2-40B4-BE49-F238E27FC236}">
                <a16:creationId xmlns:a16="http://schemas.microsoft.com/office/drawing/2014/main" id="{29E398EA-E1D5-6EE2-FE2F-072999B522AD}"/>
              </a:ext>
            </a:extLst>
          </p:cNvPr>
          <p:cNvSpPr txBox="1"/>
          <p:nvPr/>
        </p:nvSpPr>
        <p:spPr>
          <a:xfrm>
            <a:off x="230925" y="973002"/>
            <a:ext cx="5988900" cy="7152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FFFFFF"/>
                </a:solidFill>
                <a:effectLst/>
                <a:uLnTx/>
                <a:uFillTx/>
                <a:latin typeface="Saira"/>
                <a:ea typeface="Saira"/>
                <a:cs typeface="Saira"/>
                <a:sym typeface="Saira"/>
              </a:rPr>
              <a:t>Collaborative Reading Annotation </a:t>
            </a:r>
            <a:endParaRPr kumimoji="0" sz="2400" b="1" i="0" u="none" strike="noStrike" kern="0" cap="none" spc="0" normalizeH="0" baseline="0" noProof="0" dirty="0">
              <a:ln>
                <a:noFill/>
              </a:ln>
              <a:solidFill>
                <a:srgbClr val="FFFFFF"/>
              </a:solidFill>
              <a:effectLst/>
              <a:uLnTx/>
              <a:uFillTx/>
              <a:latin typeface="Saira"/>
              <a:ea typeface="Saira"/>
              <a:cs typeface="Saira"/>
              <a:sym typeface="Saira"/>
            </a:endParaRPr>
          </a:p>
        </p:txBody>
      </p:sp>
      <p:grpSp>
        <p:nvGrpSpPr>
          <p:cNvPr id="5" name="Group 4">
            <a:extLst>
              <a:ext uri="{FF2B5EF4-FFF2-40B4-BE49-F238E27FC236}">
                <a16:creationId xmlns:a16="http://schemas.microsoft.com/office/drawing/2014/main" id="{E038AC5D-43AE-57EE-DD77-F42AB9F0D404}"/>
              </a:ext>
            </a:extLst>
          </p:cNvPr>
          <p:cNvGrpSpPr/>
          <p:nvPr/>
        </p:nvGrpSpPr>
        <p:grpSpPr>
          <a:xfrm>
            <a:off x="-75" y="0"/>
            <a:ext cx="9144000" cy="784200"/>
            <a:chOff x="-75" y="0"/>
            <a:chExt cx="9144000" cy="784200"/>
          </a:xfrm>
        </p:grpSpPr>
        <p:grpSp>
          <p:nvGrpSpPr>
            <p:cNvPr id="6" name="Google Shape;121;p21">
              <a:extLst>
                <a:ext uri="{FF2B5EF4-FFF2-40B4-BE49-F238E27FC236}">
                  <a16:creationId xmlns:a16="http://schemas.microsoft.com/office/drawing/2014/main" id="{E0558562-B65A-0564-AB8B-B544E944D362}"/>
                </a:ext>
              </a:extLst>
            </p:cNvPr>
            <p:cNvGrpSpPr/>
            <p:nvPr/>
          </p:nvGrpSpPr>
          <p:grpSpPr>
            <a:xfrm>
              <a:off x="-75" y="0"/>
              <a:ext cx="9144000" cy="784200"/>
              <a:chOff x="-75" y="0"/>
              <a:chExt cx="9144000" cy="784200"/>
            </a:xfrm>
          </p:grpSpPr>
          <p:sp>
            <p:nvSpPr>
              <p:cNvPr id="8" name="Google Shape;122;p21">
                <a:extLst>
                  <a:ext uri="{FF2B5EF4-FFF2-40B4-BE49-F238E27FC236}">
                    <a16:creationId xmlns:a16="http://schemas.microsoft.com/office/drawing/2014/main" id="{2EABE89F-CB20-6F64-2E4D-82D817490E30}"/>
                  </a:ext>
                </a:extLst>
              </p:cNvPr>
              <p:cNvSpPr/>
              <p:nvPr/>
            </p:nvSpPr>
            <p:spPr>
              <a:xfrm>
                <a:off x="-75" y="0"/>
                <a:ext cx="9144000" cy="784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9" name="Google Shape;124;p21" title="EYE_TEACH_Logo_Horizontal_Inverted_RGB_01_EXTRA_LARGE.png">
                <a:extLst>
                  <a:ext uri="{FF2B5EF4-FFF2-40B4-BE49-F238E27FC236}">
                    <a16:creationId xmlns:a16="http://schemas.microsoft.com/office/drawing/2014/main" id="{874A76D9-A86E-84C3-E97F-5941BF4D6FCC}"/>
                  </a:ext>
                </a:extLst>
              </p:cNvPr>
              <p:cNvPicPr preferRelativeResize="0"/>
              <p:nvPr/>
            </p:nvPicPr>
            <p:blipFill rotWithShape="1">
              <a:blip r:embed="rId3">
                <a:alphaModFix/>
              </a:blip>
              <a:srcRect t="9" b="9"/>
              <a:stretch/>
            </p:blipFill>
            <p:spPr>
              <a:xfrm>
                <a:off x="7424134" y="178134"/>
                <a:ext cx="1376476" cy="387719"/>
              </a:xfrm>
              <a:prstGeom prst="rect">
                <a:avLst/>
              </a:prstGeom>
              <a:noFill/>
              <a:ln>
                <a:noFill/>
              </a:ln>
            </p:spPr>
          </p:pic>
        </p:grpSp>
        <p:pic>
          <p:nvPicPr>
            <p:cNvPr id="7" name="Picture 6">
              <a:extLst>
                <a:ext uri="{FF2B5EF4-FFF2-40B4-BE49-F238E27FC236}">
                  <a16:creationId xmlns:a16="http://schemas.microsoft.com/office/drawing/2014/main" id="{3567906B-9490-0B15-3BC4-4AB88C6D76D8}"/>
                </a:ext>
              </a:extLst>
            </p:cNvPr>
            <p:cNvPicPr>
              <a:picLocks noChangeAspect="1"/>
            </p:cNvPicPr>
            <p:nvPr/>
          </p:nvPicPr>
          <p:blipFill>
            <a:blip r:embed="rId4"/>
            <a:stretch>
              <a:fillRect/>
            </a:stretch>
          </p:blipFill>
          <p:spPr>
            <a:xfrm>
              <a:off x="113153" y="217794"/>
              <a:ext cx="1102237" cy="308398"/>
            </a:xfrm>
            <a:prstGeom prst="rect">
              <a:avLst/>
            </a:prstGeom>
          </p:spPr>
        </p:pic>
      </p:grpSp>
      <p:sp>
        <p:nvSpPr>
          <p:cNvPr id="11" name="TextBox 10">
            <a:extLst>
              <a:ext uri="{FF2B5EF4-FFF2-40B4-BE49-F238E27FC236}">
                <a16:creationId xmlns:a16="http://schemas.microsoft.com/office/drawing/2014/main" id="{E807FFC6-7861-8E2A-3465-F6578CA7BA1D}"/>
              </a:ext>
            </a:extLst>
          </p:cNvPr>
          <p:cNvSpPr txBox="1"/>
          <p:nvPr/>
        </p:nvSpPr>
        <p:spPr>
          <a:xfrm>
            <a:off x="664271" y="4671319"/>
            <a:ext cx="7758135" cy="400110"/>
          </a:xfrm>
          <a:prstGeom prst="rect">
            <a:avLst/>
          </a:prstGeom>
          <a:noFill/>
        </p:spPr>
        <p:txBody>
          <a:bodyPr wrap="square">
            <a:spAutoFit/>
          </a:bodyPr>
          <a:lstStyle/>
          <a:p>
            <a:r>
              <a:rPr lang="en-US" sz="1000" b="0" i="0" dirty="0">
                <a:solidFill>
                  <a:schemeClr val="bg1"/>
                </a:solidFill>
                <a:effectLst/>
                <a:latin typeface="Arial"/>
              </a:rPr>
              <a:t>Liu, L., Zhang, L., Shu, Y., Wang, S., Wu, H., &amp; </a:t>
            </a:r>
            <a:r>
              <a:rPr lang="en-US" sz="1000" b="0" i="0" dirty="0" err="1">
                <a:solidFill>
                  <a:schemeClr val="bg1"/>
                </a:solidFill>
                <a:effectLst/>
                <a:latin typeface="Arial"/>
              </a:rPr>
              <a:t>Xv</a:t>
            </a:r>
            <a:r>
              <a:rPr lang="en-US" sz="1000" b="0" i="0" dirty="0">
                <a:solidFill>
                  <a:schemeClr val="bg1"/>
                </a:solidFill>
                <a:effectLst/>
                <a:latin typeface="Arial"/>
              </a:rPr>
              <a:t>, M. (2023, April). Evaluation of a collaborative reading annotation system through multimodal data analysis. In </a:t>
            </a:r>
            <a:r>
              <a:rPr lang="en-US" sz="1000" b="0" i="1" dirty="0">
                <a:solidFill>
                  <a:schemeClr val="bg1"/>
                </a:solidFill>
                <a:effectLst/>
                <a:latin typeface="Arial"/>
              </a:rPr>
              <a:t>Extended Abstracts of the 2023 CHI Conference on Human Factors in Computing Systems</a:t>
            </a:r>
            <a:r>
              <a:rPr lang="en-US" sz="1000" b="0" i="0" dirty="0">
                <a:solidFill>
                  <a:schemeClr val="bg1"/>
                </a:solidFill>
                <a:effectLst/>
                <a:latin typeface="Arial"/>
              </a:rPr>
              <a:t> (pp. 1-6).</a:t>
            </a:r>
            <a:endParaRPr lang="en-US" sz="1000" dirty="0">
              <a:solidFill>
                <a:schemeClr val="bg1"/>
              </a:solidFill>
            </a:endParaRPr>
          </a:p>
        </p:txBody>
      </p:sp>
      <p:pic>
        <p:nvPicPr>
          <p:cNvPr id="12" name="Picture 11">
            <a:extLst>
              <a:ext uri="{FF2B5EF4-FFF2-40B4-BE49-F238E27FC236}">
                <a16:creationId xmlns:a16="http://schemas.microsoft.com/office/drawing/2014/main" id="{062BB56B-59D6-6459-8ACF-C37DFA316035}"/>
              </a:ext>
            </a:extLst>
          </p:cNvPr>
          <p:cNvPicPr>
            <a:picLocks noChangeAspect="1"/>
          </p:cNvPicPr>
          <p:nvPr/>
        </p:nvPicPr>
        <p:blipFill>
          <a:blip r:embed="rId5"/>
          <a:stretch>
            <a:fillRect/>
          </a:stretch>
        </p:blipFill>
        <p:spPr>
          <a:xfrm>
            <a:off x="1365445" y="1667543"/>
            <a:ext cx="5856890" cy="2865693"/>
          </a:xfrm>
          <a:prstGeom prst="rect">
            <a:avLst/>
          </a:prstGeom>
        </p:spPr>
      </p:pic>
    </p:spTree>
    <p:extLst>
      <p:ext uri="{BB962C8B-B14F-4D97-AF65-F5344CB8AC3E}">
        <p14:creationId xmlns:p14="http://schemas.microsoft.com/office/powerpoint/2010/main" val="35735322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118">
          <a:extLst>
            <a:ext uri="{FF2B5EF4-FFF2-40B4-BE49-F238E27FC236}">
              <a16:creationId xmlns:a16="http://schemas.microsoft.com/office/drawing/2014/main" id="{D6A10458-B833-9FC4-871D-439F7DE74E8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4945F00-C422-30B1-D474-33BA94122AD3}"/>
              </a:ext>
            </a:extLst>
          </p:cNvPr>
          <p:cNvPicPr>
            <a:picLocks noChangeAspect="1"/>
          </p:cNvPicPr>
          <p:nvPr/>
        </p:nvPicPr>
        <p:blipFill>
          <a:blip r:embed="rId3"/>
          <a:stretch>
            <a:fillRect/>
          </a:stretch>
        </p:blipFill>
        <p:spPr>
          <a:xfrm>
            <a:off x="4060838" y="847098"/>
            <a:ext cx="4175067" cy="4224331"/>
          </a:xfrm>
          <a:prstGeom prst="rect">
            <a:avLst/>
          </a:prstGeom>
        </p:spPr>
      </p:pic>
      <p:pic>
        <p:nvPicPr>
          <p:cNvPr id="8" name="Picture 7" descr="ECTEL logo">
            <a:extLst>
              <a:ext uri="{FF2B5EF4-FFF2-40B4-BE49-F238E27FC236}">
                <a16:creationId xmlns:a16="http://schemas.microsoft.com/office/drawing/2014/main" id="{C583B81F-5665-79CD-26A0-F9FE74962249}"/>
              </a:ext>
            </a:extLst>
          </p:cNvPr>
          <p:cNvPicPr>
            <a:picLocks noChangeAspect="1"/>
          </p:cNvPicPr>
          <p:nvPr/>
        </p:nvPicPr>
        <p:blipFill>
          <a:blip r:embed="rId4"/>
          <a:stretch>
            <a:fillRect/>
          </a:stretch>
        </p:blipFill>
        <p:spPr>
          <a:xfrm>
            <a:off x="8354572" y="4395154"/>
            <a:ext cx="676275" cy="676275"/>
          </a:xfrm>
          <a:prstGeom prst="rect">
            <a:avLst/>
          </a:prstGeom>
        </p:spPr>
      </p:pic>
      <p:grpSp>
        <p:nvGrpSpPr>
          <p:cNvPr id="13" name="Group 12">
            <a:extLst>
              <a:ext uri="{FF2B5EF4-FFF2-40B4-BE49-F238E27FC236}">
                <a16:creationId xmlns:a16="http://schemas.microsoft.com/office/drawing/2014/main" id="{F335F331-AD68-84F8-7D18-1FEC09D95E35}"/>
              </a:ext>
            </a:extLst>
          </p:cNvPr>
          <p:cNvGrpSpPr/>
          <p:nvPr/>
        </p:nvGrpSpPr>
        <p:grpSpPr>
          <a:xfrm>
            <a:off x="-75" y="0"/>
            <a:ext cx="9144000" cy="784200"/>
            <a:chOff x="-75" y="0"/>
            <a:chExt cx="9144000" cy="784200"/>
          </a:xfrm>
        </p:grpSpPr>
        <p:grpSp>
          <p:nvGrpSpPr>
            <p:cNvPr id="9" name="Google Shape;121;p21">
              <a:extLst>
                <a:ext uri="{FF2B5EF4-FFF2-40B4-BE49-F238E27FC236}">
                  <a16:creationId xmlns:a16="http://schemas.microsoft.com/office/drawing/2014/main" id="{4384B62E-9F9B-1503-72FD-CABA4CBE65F3}"/>
                </a:ext>
              </a:extLst>
            </p:cNvPr>
            <p:cNvGrpSpPr/>
            <p:nvPr/>
          </p:nvGrpSpPr>
          <p:grpSpPr>
            <a:xfrm>
              <a:off x="-75" y="0"/>
              <a:ext cx="9144000" cy="784200"/>
              <a:chOff x="-75" y="0"/>
              <a:chExt cx="9144000" cy="784200"/>
            </a:xfrm>
          </p:grpSpPr>
          <p:sp>
            <p:nvSpPr>
              <p:cNvPr id="10" name="Google Shape;122;p21">
                <a:extLst>
                  <a:ext uri="{FF2B5EF4-FFF2-40B4-BE49-F238E27FC236}">
                    <a16:creationId xmlns:a16="http://schemas.microsoft.com/office/drawing/2014/main" id="{37C3B986-45AB-A070-25C5-D73B64D08508}"/>
                  </a:ext>
                </a:extLst>
              </p:cNvPr>
              <p:cNvSpPr/>
              <p:nvPr/>
            </p:nvSpPr>
            <p:spPr>
              <a:xfrm>
                <a:off x="-75" y="0"/>
                <a:ext cx="9144000" cy="784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1" name="Google Shape;124;p21" title="EYE_TEACH_Logo_Horizontal_Inverted_RGB_01_EXTRA_LARGE.png">
                <a:extLst>
                  <a:ext uri="{FF2B5EF4-FFF2-40B4-BE49-F238E27FC236}">
                    <a16:creationId xmlns:a16="http://schemas.microsoft.com/office/drawing/2014/main" id="{729F0D44-BE45-97A0-E0CA-D6C90A9105C3}"/>
                  </a:ext>
                </a:extLst>
              </p:cNvPr>
              <p:cNvPicPr preferRelativeResize="0"/>
              <p:nvPr/>
            </p:nvPicPr>
            <p:blipFill rotWithShape="1">
              <a:blip r:embed="rId5">
                <a:alphaModFix/>
              </a:blip>
              <a:srcRect t="9" b="9"/>
              <a:stretch/>
            </p:blipFill>
            <p:spPr>
              <a:xfrm>
                <a:off x="7424134" y="178134"/>
                <a:ext cx="1376476" cy="387719"/>
              </a:xfrm>
              <a:prstGeom prst="rect">
                <a:avLst/>
              </a:prstGeom>
              <a:noFill/>
              <a:ln>
                <a:noFill/>
              </a:ln>
            </p:spPr>
          </p:pic>
        </p:grpSp>
        <p:pic>
          <p:nvPicPr>
            <p:cNvPr id="12" name="Picture 11">
              <a:extLst>
                <a:ext uri="{FF2B5EF4-FFF2-40B4-BE49-F238E27FC236}">
                  <a16:creationId xmlns:a16="http://schemas.microsoft.com/office/drawing/2014/main" id="{E09F6063-F3DA-D2AE-8148-573189E6EAE4}"/>
                </a:ext>
              </a:extLst>
            </p:cNvPr>
            <p:cNvPicPr>
              <a:picLocks noChangeAspect="1"/>
            </p:cNvPicPr>
            <p:nvPr/>
          </p:nvPicPr>
          <p:blipFill>
            <a:blip r:embed="rId6"/>
            <a:stretch>
              <a:fillRect/>
            </a:stretch>
          </p:blipFill>
          <p:spPr>
            <a:xfrm>
              <a:off x="113153" y="217794"/>
              <a:ext cx="1102237" cy="308398"/>
            </a:xfrm>
            <a:prstGeom prst="rect">
              <a:avLst/>
            </a:prstGeom>
          </p:spPr>
        </p:pic>
      </p:grpSp>
      <p:sp>
        <p:nvSpPr>
          <p:cNvPr id="4" name="Google Shape;120;p21">
            <a:extLst>
              <a:ext uri="{FF2B5EF4-FFF2-40B4-BE49-F238E27FC236}">
                <a16:creationId xmlns:a16="http://schemas.microsoft.com/office/drawing/2014/main" id="{29FE6780-0D07-18F2-EA3E-C73644CF0658}"/>
              </a:ext>
            </a:extLst>
          </p:cNvPr>
          <p:cNvSpPr txBox="1"/>
          <p:nvPr/>
        </p:nvSpPr>
        <p:spPr>
          <a:xfrm>
            <a:off x="365758" y="1169629"/>
            <a:ext cx="3392741" cy="540982"/>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FFFFFF"/>
                </a:solidFill>
                <a:effectLst/>
                <a:uLnTx/>
                <a:uFillTx/>
                <a:latin typeface="Saira"/>
                <a:ea typeface="Saira"/>
                <a:cs typeface="Saira"/>
                <a:sym typeface="Saira"/>
              </a:rPr>
              <a:t>Design Activity</a:t>
            </a:r>
            <a:endParaRPr kumimoji="0" sz="2400" b="1" i="0" u="none" strike="noStrike" kern="0" cap="none" spc="0" normalizeH="0" baseline="0" noProof="0" dirty="0">
              <a:ln>
                <a:noFill/>
              </a:ln>
              <a:solidFill>
                <a:srgbClr val="FFFFFF"/>
              </a:solidFill>
              <a:effectLst/>
              <a:uLnTx/>
              <a:uFillTx/>
              <a:latin typeface="Saira"/>
              <a:ea typeface="Saira"/>
              <a:cs typeface="Saira"/>
              <a:sym typeface="Saira"/>
            </a:endParaRPr>
          </a:p>
        </p:txBody>
      </p:sp>
      <p:sp>
        <p:nvSpPr>
          <p:cNvPr id="7" name="TextBox 6">
            <a:extLst>
              <a:ext uri="{FF2B5EF4-FFF2-40B4-BE49-F238E27FC236}">
                <a16:creationId xmlns:a16="http://schemas.microsoft.com/office/drawing/2014/main" id="{4B4686FF-2AF4-0416-CBD7-187F73978B44}"/>
              </a:ext>
            </a:extLst>
          </p:cNvPr>
          <p:cNvSpPr txBox="1"/>
          <p:nvPr/>
        </p:nvSpPr>
        <p:spPr>
          <a:xfrm>
            <a:off x="516927" y="2725237"/>
            <a:ext cx="3392741"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cs typeface="Arial"/>
                <a:sym typeface="Arial"/>
                <a:hlinkClick r:id="rId7"/>
              </a:rPr>
              <a:t>Design Activity · AIM²READ Workshop</a:t>
            </a:r>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1923486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352"/>
        <p:cNvGrpSpPr/>
        <p:nvPr/>
      </p:nvGrpSpPr>
      <p:grpSpPr>
        <a:xfrm>
          <a:off x="0" y="0"/>
          <a:ext cx="0" cy="0"/>
          <a:chOff x="0" y="0"/>
          <a:chExt cx="0" cy="0"/>
        </a:xfrm>
      </p:grpSpPr>
      <p:sp>
        <p:nvSpPr>
          <p:cNvPr id="353" name="Google Shape;353;p35"/>
          <p:cNvSpPr/>
          <p:nvPr/>
        </p:nvSpPr>
        <p:spPr>
          <a:xfrm>
            <a:off x="0" y="3932625"/>
            <a:ext cx="9165300" cy="1210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35"/>
          <p:cNvSpPr txBox="1">
            <a:spLocks noGrp="1"/>
          </p:cNvSpPr>
          <p:nvPr>
            <p:ph type="subTitle" idx="4294967295"/>
          </p:nvPr>
        </p:nvSpPr>
        <p:spPr>
          <a:xfrm>
            <a:off x="2252550" y="2581225"/>
            <a:ext cx="4638900" cy="456900"/>
          </a:xfrm>
          <a:prstGeom prst="rect">
            <a:avLst/>
          </a:prstGeom>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75"/>
              <a:buNone/>
            </a:pPr>
            <a:r>
              <a:rPr lang="en" sz="2200" b="1" dirty="0">
                <a:solidFill>
                  <a:schemeClr val="lt1"/>
                </a:solidFill>
                <a:latin typeface="Albert Sans"/>
                <a:ea typeface="Albert Sans"/>
                <a:cs typeface="Albert Sans"/>
                <a:sym typeface="Albert Sans"/>
              </a:rPr>
              <a:t>Thank you for your attention</a:t>
            </a:r>
          </a:p>
          <a:p>
            <a:pPr marL="0" lvl="0" indent="0" algn="ctr" rtl="0">
              <a:lnSpc>
                <a:spcPct val="100000"/>
              </a:lnSpc>
              <a:spcBef>
                <a:spcPts val="0"/>
              </a:spcBef>
              <a:spcAft>
                <a:spcPts val="0"/>
              </a:spcAft>
              <a:buSzPts val="275"/>
              <a:buNone/>
            </a:pPr>
            <a:endParaRPr lang="en" sz="2200" b="1" dirty="0">
              <a:solidFill>
                <a:schemeClr val="lt1"/>
              </a:solidFill>
              <a:latin typeface="Albert Sans"/>
              <a:ea typeface="Albert Sans"/>
              <a:cs typeface="Albert Sans"/>
              <a:sym typeface="Albert Sans"/>
            </a:endParaRPr>
          </a:p>
          <a:p>
            <a:pPr marL="0" lvl="0" indent="0" algn="ctr" rtl="0">
              <a:lnSpc>
                <a:spcPct val="100000"/>
              </a:lnSpc>
              <a:spcBef>
                <a:spcPts val="0"/>
              </a:spcBef>
              <a:spcAft>
                <a:spcPts val="0"/>
              </a:spcAft>
              <a:buSzPts val="275"/>
              <a:buNone/>
            </a:pPr>
            <a:r>
              <a:rPr lang="en-US" sz="1200" b="1" dirty="0">
                <a:solidFill>
                  <a:schemeClr val="bg1"/>
                </a:solidFill>
                <a:latin typeface="Albert Sans"/>
                <a:ea typeface="Albert Sans"/>
                <a:cs typeface="Albert Sans"/>
                <a:sym typeface="Albert Sans"/>
                <a:hlinkClick r:id="rId3">
                  <a:extLst>
                    <a:ext uri="{A12FA001-AC4F-418D-AE19-62706E023703}">
                      <ahyp:hlinkClr xmlns:ahyp="http://schemas.microsoft.com/office/drawing/2018/hyperlinkcolor" val="tx"/>
                    </a:ext>
                  </a:extLst>
                </a:hlinkClick>
              </a:rPr>
              <a:t>k</a:t>
            </a:r>
            <a:r>
              <a:rPr lang="en" sz="1200" b="1" dirty="0">
                <a:solidFill>
                  <a:schemeClr val="bg1"/>
                </a:solidFill>
                <a:latin typeface="Albert Sans"/>
                <a:ea typeface="Albert Sans"/>
                <a:cs typeface="Albert Sans"/>
                <a:sym typeface="Albert Sans"/>
                <a:hlinkClick r:id="rId3">
                  <a:extLst>
                    <a:ext uri="{A12FA001-AC4F-418D-AE19-62706E023703}">
                      <ahyp:hlinkClr xmlns:ahyp="http://schemas.microsoft.com/office/drawing/2018/hyperlinkcolor" val="tx"/>
                    </a:ext>
                  </a:extLst>
                </a:hlinkClick>
              </a:rPr>
              <a:t>onstantinos.tsiakas@ou.nl</a:t>
            </a:r>
            <a:r>
              <a:rPr lang="en" sz="1200" b="1" dirty="0">
                <a:solidFill>
                  <a:schemeClr val="bg1"/>
                </a:solidFill>
                <a:latin typeface="Albert Sans"/>
                <a:ea typeface="Albert Sans"/>
                <a:cs typeface="Albert Sans"/>
                <a:sym typeface="Albert Sans"/>
              </a:rPr>
              <a:t> </a:t>
            </a:r>
            <a:endParaRPr sz="1200" b="1" dirty="0">
              <a:solidFill>
                <a:schemeClr val="bg1"/>
              </a:solidFill>
              <a:latin typeface="Albert Sans"/>
              <a:ea typeface="Albert Sans"/>
              <a:cs typeface="Albert Sans"/>
              <a:sym typeface="Albert Sans"/>
            </a:endParaRPr>
          </a:p>
        </p:txBody>
      </p:sp>
      <p:sp>
        <p:nvSpPr>
          <p:cNvPr id="355" name="Google Shape;355;p35"/>
          <p:cNvSpPr txBox="1"/>
          <p:nvPr/>
        </p:nvSpPr>
        <p:spPr>
          <a:xfrm>
            <a:off x="3549450" y="4128675"/>
            <a:ext cx="5151300" cy="800400"/>
          </a:xfrm>
          <a:prstGeom prst="rect">
            <a:avLst/>
          </a:prstGeom>
          <a:noFill/>
          <a:ln>
            <a:noFill/>
          </a:ln>
        </p:spPr>
        <p:txBody>
          <a:bodyPr spcFirstLastPara="1" wrap="square" lIns="91425" tIns="91425" rIns="91425" bIns="91425" anchor="t" anchorCtr="0">
            <a:spAutoFit/>
          </a:bodyPr>
          <a:lstStyle/>
          <a:p>
            <a:pPr marL="0" lvl="0" indent="0" algn="just" rtl="0">
              <a:lnSpc>
                <a:spcPct val="100000"/>
              </a:lnSpc>
              <a:spcBef>
                <a:spcPts val="0"/>
              </a:spcBef>
              <a:spcAft>
                <a:spcPts val="300"/>
              </a:spcAft>
              <a:buNone/>
            </a:pPr>
            <a:r>
              <a:rPr lang="en" sz="1000">
                <a:solidFill>
                  <a:schemeClr val="accent3"/>
                </a:solidFill>
                <a:latin typeface="Albert Sans"/>
                <a:ea typeface="Albert Sans"/>
                <a:cs typeface="Albert Sans"/>
                <a:sym typeface="Albert Sans"/>
              </a:rPr>
              <a:t>Funded by the European Union. Views and opinions expressed are however those of the author(s) only and do not necessarily reflect those of the European Union or the European Research Executive Agency (REA). Neither the European Union nor the granting authority can be held responsible for them.</a:t>
            </a:r>
            <a:endParaRPr sz="1000">
              <a:solidFill>
                <a:schemeClr val="accent3"/>
              </a:solidFill>
              <a:latin typeface="Albert Sans"/>
              <a:ea typeface="Albert Sans"/>
              <a:cs typeface="Albert Sans"/>
              <a:sym typeface="Albert Sans"/>
            </a:endParaRPr>
          </a:p>
        </p:txBody>
      </p:sp>
      <p:pic>
        <p:nvPicPr>
          <p:cNvPr id="356" name="Google Shape;356;p35"/>
          <p:cNvPicPr preferRelativeResize="0"/>
          <p:nvPr/>
        </p:nvPicPr>
        <p:blipFill>
          <a:blip r:embed="rId4">
            <a:alphaModFix/>
          </a:blip>
          <a:stretch>
            <a:fillRect/>
          </a:stretch>
        </p:blipFill>
        <p:spPr>
          <a:xfrm>
            <a:off x="443250" y="4191050"/>
            <a:ext cx="2758349" cy="614150"/>
          </a:xfrm>
          <a:prstGeom prst="rect">
            <a:avLst/>
          </a:prstGeom>
          <a:noFill/>
          <a:ln>
            <a:noFill/>
          </a:ln>
        </p:spPr>
      </p:pic>
      <p:pic>
        <p:nvPicPr>
          <p:cNvPr id="357" name="Google Shape;357;p35" title="EYE_TEACH_Logo_Vertical_Inverted_RGB_01_EXTRA_LARGE.png"/>
          <p:cNvPicPr preferRelativeResize="0"/>
          <p:nvPr/>
        </p:nvPicPr>
        <p:blipFill rotWithShape="1">
          <a:blip r:embed="rId5">
            <a:alphaModFix/>
          </a:blip>
          <a:srcRect t="9" b="9"/>
          <a:stretch/>
        </p:blipFill>
        <p:spPr>
          <a:xfrm>
            <a:off x="3906476" y="827976"/>
            <a:ext cx="1331050" cy="1370972"/>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805FB6"/>
      </a:accent1>
      <a:accent2>
        <a:srgbClr val="47BEA8"/>
      </a:accent2>
      <a:accent3>
        <a:srgbClr val="343B66"/>
      </a:accent3>
      <a:accent4>
        <a:srgbClr val="CBCBFF"/>
      </a:accent4>
      <a:accent5>
        <a:srgbClr val="A4E5D4"/>
      </a:accent5>
      <a:accent6>
        <a:srgbClr val="6D40A9"/>
      </a:accent6>
      <a:hlink>
        <a:srgbClr val="805FB6"/>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6129</TotalTime>
  <Words>1681</Words>
  <Application>Microsoft Office PowerPoint</Application>
  <PresentationFormat>On-screen Show (16:9)</PresentationFormat>
  <Paragraphs>127</Paragraphs>
  <Slides>32</Slides>
  <Notes>32</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Trebuchet MS</vt:lpstr>
      <vt:lpstr>Saira</vt:lpstr>
      <vt:lpstr>Open Sans</vt:lpstr>
      <vt:lpstr>Arial</vt:lpstr>
      <vt:lpstr>Albert Sans</vt:lpstr>
      <vt:lpstr>quote-cjk-patch</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Tsiakas, Konstantinos</cp:lastModifiedBy>
  <cp:revision>47</cp:revision>
  <dcterms:modified xsi:type="dcterms:W3CDTF">2026-09-13T19:10:48Z</dcterms:modified>
</cp:coreProperties>
</file>